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10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09F3-B00C-40AA-A333-D5A89835177D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4E55-CFDD-4FD8-82D0-36915A7A0C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3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4E55-CFDD-4FD8-82D0-36915A7A0CD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pt-BR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589240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/>
              <a:t>Agendamento de sala e eventos</a:t>
            </a:r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/>
              <a:t>	Principais ideias e utilidades do aplicativo.</a:t>
            </a:r>
          </a:p>
          <a:p>
            <a:pPr>
              <a:buNone/>
            </a:pPr>
            <a:r>
              <a:rPr lang="pt-BR"/>
              <a:t>	</a:t>
            </a:r>
          </a:p>
          <a:p>
            <a:r>
              <a:rPr lang="pt-BR"/>
              <a:t>Controle de acessibilidade </a:t>
            </a:r>
          </a:p>
          <a:p>
            <a:r>
              <a:rPr lang="pt-BR"/>
              <a:t>Agendamento de salas e eventos.</a:t>
            </a:r>
          </a:p>
          <a:p>
            <a:r>
              <a:rPr lang="pt-BR"/>
              <a:t>Disponibilidade de salas.	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calendários, para disponibilidade de sala e eventos .</a:t>
            </a:r>
          </a:p>
          <a:p>
            <a:r>
              <a:rPr lang="pt-BR" dirty="0"/>
              <a:t>Organização de horário.</a:t>
            </a:r>
          </a:p>
          <a:p>
            <a:r>
              <a:rPr lang="pt-BR" dirty="0"/>
              <a:t>Limitar agendamento de horário ao professor.</a:t>
            </a:r>
          </a:p>
          <a:p>
            <a:r>
              <a:rPr lang="pt-BR" dirty="0"/>
              <a:t>Questão de urgência e outros casos, verificação pelo administrador(coordenador).</a:t>
            </a:r>
          </a:p>
          <a:p>
            <a:r>
              <a:rPr lang="pt-BR" dirty="0"/>
              <a:t>Prioridade por chegada.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Divergências de utilização dos laboratórios.</a:t>
            </a:r>
          </a:p>
          <a:p>
            <a:r>
              <a:rPr lang="pt-BR"/>
              <a:t>Controle e organização de horários.</a:t>
            </a:r>
          </a:p>
          <a:p>
            <a:r>
              <a:rPr lang="pt-BR"/>
              <a:t>Retirar função extra do responsável pelo agendamento.</a:t>
            </a:r>
          </a:p>
          <a:p>
            <a:r>
              <a:rPr lang="pt-BR"/>
              <a:t>Praticidade e agilidade para o agendamento de salas.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9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Público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Instituições de ensinos, eventos e pesquisas. </a:t>
            </a:r>
          </a:p>
          <a:p>
            <a:r>
              <a:rPr lang="pt-BR" dirty="0"/>
              <a:t>Ensino para os laboratórios, auditórios, eventos que serão realizados, entre outras.</a:t>
            </a:r>
          </a:p>
          <a:p>
            <a:r>
              <a:rPr lang="pt-BR" dirty="0"/>
              <a:t>Eventos para a organização de salas para suas apresentações. </a:t>
            </a:r>
          </a:p>
          <a:p>
            <a:r>
              <a:rPr lang="pt-BR" dirty="0"/>
              <a:t>Empresas que dependem de agendamentos para salas de reuniões.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4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facilidade para agendamento da salas.</a:t>
            </a:r>
          </a:p>
          <a:p>
            <a:r>
              <a:rPr lang="pt-BR" dirty="0"/>
              <a:t>Otimização, economia de tempo e facilidade de interação.</a:t>
            </a:r>
          </a:p>
          <a:p>
            <a:r>
              <a:rPr lang="pt-BR" dirty="0"/>
              <a:t>Melhor visualização para os dias disponíveis das salas.</a:t>
            </a:r>
          </a:p>
          <a:p>
            <a:r>
              <a:rPr lang="pt-BR" dirty="0"/>
              <a:t>Maior segurança para o agendamento.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1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pt-BR"/>
              <a:t>Canvas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</TotalTime>
  <Words>156</Words>
  <Application>Microsoft Office PowerPoint</Application>
  <PresentationFormat>Apresentação na tela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Fluxo</vt:lpstr>
      <vt:lpstr>PROJETO</vt:lpstr>
      <vt:lpstr>Introdução</vt:lpstr>
      <vt:lpstr>Solução</vt:lpstr>
      <vt:lpstr>Contexto </vt:lpstr>
      <vt:lpstr>Público </vt:lpstr>
      <vt:lpstr>Resultado</vt:lpstr>
      <vt:lpstr>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Suporte</dc:creator>
  <cp:lastModifiedBy>Edson</cp:lastModifiedBy>
  <cp:revision>16</cp:revision>
  <dcterms:created xsi:type="dcterms:W3CDTF">2018-03-26T23:52:10Z</dcterms:created>
  <dcterms:modified xsi:type="dcterms:W3CDTF">2018-03-28T00:42:08Z</dcterms:modified>
</cp:coreProperties>
</file>