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5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-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F7AFFB9B-9FB8-469E-96F9-4D32314110B6}" type="datetimeFigureOut">
              <a:rPr lang="en-US" smtClean="0"/>
              <a:t>3/27/2018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829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D2AC3-6A0B-4169-B1EA-E3AE8B351BDD}" type="datetimeFigureOut">
              <a:rPr lang="en-US" smtClean="0"/>
              <a:t>3/27/2018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476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B9363-8B87-41B7-9F8E-64519CBB8F34}" type="datetimeFigureOut">
              <a:rPr lang="en-US" smtClean="0"/>
              <a:t>3/27/2018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3862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F5746-5284-4951-9F37-7AE924EDBCB7}" type="datetimeFigureOut">
              <a:rPr lang="en-US" smtClean="0"/>
              <a:t>3/27/2018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555649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8B29-7265-4A65-A2A4-6703C057B7C1}" type="datetimeFigureOut">
              <a:rPr lang="en-US" smtClean="0"/>
              <a:t>3/27/2018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3658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A082-94DF-4C4B-A041-6624924AB0A8}" type="datetimeFigureOut">
              <a:rPr lang="en-US" smtClean="0"/>
              <a:t>3/27/2018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5927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86C4-3AB5-4E0C-86CA-FB108C350AA9}" type="datetimeFigureOut">
              <a:rPr lang="en-US" smtClean="0"/>
              <a:t>3/27/2018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601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F1211-4E0C-4AB3-B04F-585959BDAFE8}" type="datetimeFigureOut">
              <a:rPr lang="en-US" smtClean="0"/>
              <a:t>3/27/2018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607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DECAF-D3BE-4069-9C78-642ECCD01477}" type="datetimeFigureOut">
              <a:rPr lang="en-US" smtClean="0"/>
              <a:t>3/27/2018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782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BDC27-E420-4878-9EE6-7B9656D6442A}" type="datetimeFigureOut">
              <a:rPr lang="en-US" smtClean="0"/>
              <a:t>3/27/2018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000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47CF-67C9-420C-80A5-E2069FF0C2DF}" type="datetimeFigureOut">
              <a:rPr lang="en-US" smtClean="0"/>
              <a:t>3/27/2018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91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2DC73-F065-42F5-A9F2-D90B2E42A0B3}" type="datetimeFigureOut">
              <a:rPr lang="en-US" smtClean="0"/>
              <a:t>3/27/2018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111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A702-9B29-41CC-9BCC-3DF8A0D379FE}" type="datetimeFigureOut">
              <a:rPr lang="en-US" smtClean="0"/>
              <a:t>3/27/2018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708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49AC-CB8F-4FF1-9A34-5861C74DD0A7}" type="datetimeFigureOut">
              <a:rPr lang="en-US" smtClean="0"/>
              <a:t>3/27/2018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746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CECA-2D3A-4680-9B49-752200DE467C}" type="datetimeFigureOut">
              <a:rPr lang="en-US" smtClean="0"/>
              <a:t>3/27/2018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857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BFE2-83B7-4B0A-B9D3-AB28331082B3}" type="datetimeFigureOut">
              <a:rPr lang="en-US" smtClean="0"/>
              <a:t>3/27/2018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712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F78E3-FDA3-4D28-AAA2-0B81F349A39D}" type="datetimeFigureOut">
              <a:rPr lang="en-US" smtClean="0"/>
              <a:t>3/27/2018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551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5BB1C6-BF8F-4481-8AB2-603A1C8A906A}" type="datetimeFigureOut">
              <a:rPr lang="en-US" smtClean="0"/>
              <a:t>3/27/2018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5441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801" r:id="rId6"/>
    <p:sldLayoutId id="2147483802" r:id="rId7"/>
    <p:sldLayoutId id="2147483803" r:id="rId8"/>
    <p:sldLayoutId id="2147483804" r:id="rId9"/>
    <p:sldLayoutId id="2147483805" r:id="rId10"/>
    <p:sldLayoutId id="2147483806" r:id="rId11"/>
    <p:sldLayoutId id="2147483807" r:id="rId12"/>
    <p:sldLayoutId id="2147483808" r:id="rId13"/>
    <p:sldLayoutId id="2147483809" r:id="rId14"/>
    <p:sldLayoutId id="2147483810" r:id="rId15"/>
    <p:sldLayoutId id="2147483811" r:id="rId16"/>
    <p:sldLayoutId id="2147483812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46BC5AE-581A-40AD-A98D-2E9AC8EECE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Agendamento DE SALA E EVENTOS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08BA5B6D-5C34-4A07-923A-9E4B454D17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3083912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A49EBC2-23A8-4C58-A4B4-A260444A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936" y="159026"/>
            <a:ext cx="10396882" cy="848139"/>
          </a:xfrm>
        </p:spPr>
        <p:txBody>
          <a:bodyPr/>
          <a:lstStyle/>
          <a:p>
            <a:r>
              <a:rPr lang="pt-BR" dirty="0"/>
              <a:t>DEFINIÇÃO DO PROJETO EM GERAL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xmlns="" id="{06BB6D7D-16CC-468F-B6FF-D7580B41E9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4118624"/>
              </p:ext>
            </p:extLst>
          </p:nvPr>
        </p:nvGraphicFramePr>
        <p:xfrm>
          <a:off x="821635" y="850006"/>
          <a:ext cx="10396882" cy="46628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0418">
                  <a:extLst>
                    <a:ext uri="{9D8B030D-6E8A-4147-A177-3AD203B41FA5}">
                      <a16:colId xmlns:a16="http://schemas.microsoft.com/office/drawing/2014/main" xmlns="" val="2239352956"/>
                    </a:ext>
                  </a:extLst>
                </a:gridCol>
                <a:gridCol w="2353204">
                  <a:extLst>
                    <a:ext uri="{9D8B030D-6E8A-4147-A177-3AD203B41FA5}">
                      <a16:colId xmlns:a16="http://schemas.microsoft.com/office/drawing/2014/main" xmlns="" val="2791726635"/>
                    </a:ext>
                  </a:extLst>
                </a:gridCol>
                <a:gridCol w="534820">
                  <a:extLst>
                    <a:ext uri="{9D8B030D-6E8A-4147-A177-3AD203B41FA5}">
                      <a16:colId xmlns:a16="http://schemas.microsoft.com/office/drawing/2014/main" xmlns="" val="3924541118"/>
                    </a:ext>
                  </a:extLst>
                </a:gridCol>
                <a:gridCol w="1222373">
                  <a:extLst>
                    <a:ext uri="{9D8B030D-6E8A-4147-A177-3AD203B41FA5}">
                      <a16:colId xmlns:a16="http://schemas.microsoft.com/office/drawing/2014/main" xmlns="" val="1639015227"/>
                    </a:ext>
                  </a:extLst>
                </a:gridCol>
                <a:gridCol w="1868763">
                  <a:extLst>
                    <a:ext uri="{9D8B030D-6E8A-4147-A177-3AD203B41FA5}">
                      <a16:colId xmlns:a16="http://schemas.microsoft.com/office/drawing/2014/main" xmlns="" val="3418131489"/>
                    </a:ext>
                  </a:extLst>
                </a:gridCol>
                <a:gridCol w="2107304">
                  <a:extLst>
                    <a:ext uri="{9D8B030D-6E8A-4147-A177-3AD203B41FA5}">
                      <a16:colId xmlns:a16="http://schemas.microsoft.com/office/drawing/2014/main" xmlns="" val="1883651276"/>
                    </a:ext>
                  </a:extLst>
                </a:gridCol>
              </a:tblGrid>
              <a:tr h="1576005">
                <a:tc rowSpan="3"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pt-BR" b="0" baseline="0" dirty="0">
                          <a:solidFill>
                            <a:schemeClr val="tx1"/>
                          </a:solidFill>
                        </a:rPr>
                        <a:t>Distribuidor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pt-BR" b="0" baseline="0" dirty="0">
                          <a:solidFill>
                            <a:schemeClr val="tx1"/>
                          </a:solidFill>
                        </a:rPr>
                        <a:t>Conhecimento do software para quem irá utilizar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endParaRPr lang="pt-BR" b="1" baseline="0" dirty="0">
                        <a:solidFill>
                          <a:schemeClr val="tx1"/>
                        </a:solidFill>
                      </a:endParaRPr>
                    </a:p>
                    <a:p>
                      <a:endParaRPr lang="pt-BR" b="1" baseline="0" dirty="0">
                        <a:solidFill>
                          <a:schemeClr val="tx1"/>
                        </a:solidFill>
                      </a:endParaRPr>
                    </a:p>
                    <a:p>
                      <a:endParaRPr lang="pt-BR" b="1" baseline="0" dirty="0">
                        <a:solidFill>
                          <a:schemeClr val="tx1"/>
                        </a:solidFill>
                      </a:endParaRPr>
                    </a:p>
                    <a:p>
                      <a:endParaRPr lang="pt-BR" b="1" baseline="0" dirty="0">
                        <a:solidFill>
                          <a:schemeClr val="tx1"/>
                        </a:solidFill>
                      </a:endParaRPr>
                    </a:p>
                    <a:p>
                      <a:endParaRPr lang="pt-BR" b="1" baseline="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pt-BR" b="0" baseline="0" dirty="0">
                          <a:solidFill>
                            <a:schemeClr val="bg1"/>
                          </a:solidFill>
                        </a:rPr>
                        <a:t>Parceiros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pt-BR" b="0" baseline="0" dirty="0">
                          <a:solidFill>
                            <a:schemeClr val="tx1"/>
                          </a:solidFill>
                        </a:rPr>
                        <a:t>Desenvolver o protótipo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pt-BR" b="0" baseline="0" dirty="0">
                          <a:solidFill>
                            <a:schemeClr val="tx1"/>
                          </a:solidFill>
                        </a:rPr>
                        <a:t>Marketing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pt-BR" b="0" baseline="0" dirty="0">
                          <a:solidFill>
                            <a:schemeClr val="tx1"/>
                          </a:solidFill>
                        </a:rPr>
                        <a:t>Produtividade</a:t>
                      </a:r>
                    </a:p>
                    <a:p>
                      <a:pPr marL="0" indent="0">
                        <a:buFontTx/>
                        <a:buNone/>
                      </a:pPr>
                      <a:endParaRPr lang="pt-BR" b="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buFontTx/>
                        <a:buNone/>
                      </a:pPr>
                      <a:r>
                        <a:rPr lang="pt-BR" b="0" baseline="0" dirty="0">
                          <a:solidFill>
                            <a:schemeClr val="bg1"/>
                          </a:solidFill>
                        </a:rPr>
                        <a:t>Atividade chave </a:t>
                      </a:r>
                    </a:p>
                    <a:p>
                      <a:pPr marL="0" indent="0">
                        <a:buFontTx/>
                        <a:buNone/>
                      </a:pPr>
                      <a:endParaRPr lang="pt-BR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rowSpan="3" gridSpan="2"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pt-BR" sz="1800" b="1" baseline="0" dirty="0" smtClean="0">
                          <a:solidFill>
                            <a:schemeClr val="bg1"/>
                          </a:solidFill>
                        </a:rPr>
                        <a:t>Proposta de valor </a:t>
                      </a:r>
                      <a:endParaRPr lang="pt-BR" sz="1800" b="0" baseline="0" dirty="0">
                        <a:solidFill>
                          <a:schemeClr val="bg1"/>
                        </a:solidFill>
                      </a:endParaRPr>
                    </a:p>
                    <a:p>
                      <a:pPr marL="0" indent="0">
                        <a:buFontTx/>
                        <a:buNone/>
                      </a:pPr>
                      <a:endParaRPr lang="pt-BR" baseline="0" dirty="0" smtClean="0">
                        <a:solidFill>
                          <a:schemeClr val="bg1"/>
                        </a:solidFill>
                      </a:endParaRPr>
                    </a:p>
                    <a:p>
                      <a:pPr marL="0" indent="0">
                        <a:buFontTx/>
                        <a:buNone/>
                      </a:pPr>
                      <a:r>
                        <a:rPr lang="pt-BR" baseline="0" dirty="0" smtClean="0">
                          <a:solidFill>
                            <a:schemeClr val="tx1"/>
                          </a:solidFill>
                        </a:rPr>
                        <a:t>- Otimização do serviço para o ensino ou trabalho através da organização</a:t>
                      </a:r>
                      <a:endParaRPr lang="pt-BR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pt-BR" b="0" baseline="0" dirty="0">
                          <a:solidFill>
                            <a:schemeClr val="tx1"/>
                          </a:solidFill>
                        </a:rPr>
                        <a:t>Disponibilidade de horários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pt-BR" b="0" baseline="0" dirty="0">
                          <a:solidFill>
                            <a:schemeClr val="tx1"/>
                          </a:solidFill>
                        </a:rPr>
                        <a:t>Alterações ...</a:t>
                      </a:r>
                    </a:p>
                    <a:p>
                      <a:pPr marL="0" indent="0">
                        <a:buFontTx/>
                        <a:buNone/>
                      </a:pPr>
                      <a:endParaRPr lang="pt-BR" b="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buFontTx/>
                        <a:buNone/>
                      </a:pPr>
                      <a:r>
                        <a:rPr lang="pt-BR" b="0" baseline="0" dirty="0">
                          <a:solidFill>
                            <a:schemeClr val="bg1"/>
                          </a:solidFill>
                        </a:rPr>
                        <a:t>Relacionamento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pt-BR" b="0" baseline="0" dirty="0" smtClean="0">
                          <a:solidFill>
                            <a:schemeClr val="tx1"/>
                          </a:solidFill>
                        </a:rPr>
                        <a:t>Instituições de laboratórios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pt-BR" b="0" baseline="0" dirty="0" err="1" smtClean="0">
                          <a:solidFill>
                            <a:schemeClr val="tx1"/>
                          </a:solidFill>
                        </a:rPr>
                        <a:t>Instr</a:t>
                      </a:r>
                      <a:endParaRPr lang="pt-BR" b="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buFontTx/>
                        <a:buNone/>
                      </a:pPr>
                      <a:endParaRPr lang="pt-BR" dirty="0"/>
                    </a:p>
                    <a:p>
                      <a:pPr marL="0" indent="0">
                        <a:buFontTx/>
                        <a:buNone/>
                      </a:pPr>
                      <a:endParaRPr lang="pt-BR" dirty="0"/>
                    </a:p>
                    <a:p>
                      <a:pPr marL="0" indent="0">
                        <a:buFontTx/>
                        <a:buNone/>
                      </a:pPr>
                      <a:endParaRPr lang="pt-BR" dirty="0"/>
                    </a:p>
                    <a:p>
                      <a:pPr marL="0" indent="0">
                        <a:buFontTx/>
                        <a:buNone/>
                      </a:pPr>
                      <a:endParaRPr lang="pt-BR" dirty="0"/>
                    </a:p>
                    <a:p>
                      <a:pPr marL="0" indent="0">
                        <a:buFontTx/>
                        <a:buNone/>
                      </a:pPr>
                      <a:endParaRPr lang="pt-BR" dirty="0"/>
                    </a:p>
                    <a:p>
                      <a:pPr marL="0" indent="0">
                        <a:buFontTx/>
                        <a:buNone/>
                      </a:pPr>
                      <a:endParaRPr lang="pt-BR" dirty="0"/>
                    </a:p>
                    <a:p>
                      <a:pPr marL="0" indent="0">
                        <a:buFontTx/>
                        <a:buNone/>
                      </a:pPr>
                      <a:r>
                        <a:rPr lang="pt-BR" baseline="0" dirty="0">
                          <a:solidFill>
                            <a:schemeClr val="bg1"/>
                          </a:solidFill>
                        </a:rPr>
                        <a:t>Quem irá usar?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84553849"/>
                  </a:ext>
                </a:extLst>
              </a:tr>
              <a:tr h="509407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pt-BR" dirty="0"/>
                        <a:t>Web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pt-BR" dirty="0" smtClean="0"/>
                        <a:t>Aplicativo</a:t>
                      </a:r>
                      <a:endParaRPr lang="pt-BR" dirty="0"/>
                    </a:p>
                    <a:p>
                      <a:pPr marL="0" indent="0">
                        <a:buFontTx/>
                        <a:buNone/>
                      </a:pPr>
                      <a:endParaRPr lang="pt-BR" dirty="0"/>
                    </a:p>
                    <a:p>
                      <a:pPr marL="0" indent="0">
                        <a:buFontTx/>
                        <a:buNone/>
                      </a:pPr>
                      <a:endParaRPr lang="pt-BR" dirty="0"/>
                    </a:p>
                    <a:p>
                      <a:pPr marL="0" indent="0">
                        <a:buFontTx/>
                        <a:buNone/>
                      </a:pPr>
                      <a:r>
                        <a:rPr lang="pt-BR" baseline="0" dirty="0">
                          <a:solidFill>
                            <a:schemeClr val="bg1"/>
                          </a:solidFill>
                        </a:rPr>
                        <a:t>Como posso usar?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6789747"/>
                  </a:ext>
                </a:extLst>
              </a:tr>
              <a:tr h="1493787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pt-BR" dirty="0"/>
                        <a:t>Desenvolvedores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pt-BR" dirty="0"/>
                        <a:t>Analistas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pt-BR" dirty="0"/>
                        <a:t>Projetos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endParaRPr lang="pt-BR" dirty="0"/>
                    </a:p>
                    <a:p>
                      <a:pPr marL="0" indent="0">
                        <a:buFontTx/>
                        <a:buNone/>
                      </a:pPr>
                      <a:r>
                        <a:rPr lang="pt-BR" baseline="0" dirty="0">
                          <a:solidFill>
                            <a:schemeClr val="bg2"/>
                          </a:solidFill>
                        </a:rPr>
                        <a:t>Recurso chave</a:t>
                      </a:r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03932416"/>
                  </a:ext>
                </a:extLst>
              </a:tr>
              <a:tr h="1083699">
                <a:tc gridSpan="3"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pt-BR" dirty="0" smtClean="0"/>
                        <a:t>Custo de manutenção</a:t>
                      </a:r>
                      <a:endParaRPr lang="pt-BR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pt-BR" dirty="0" smtClean="0"/>
                        <a:t>Suporte                                                   </a:t>
                      </a:r>
                      <a:r>
                        <a:rPr lang="pt-BR" baseline="0" dirty="0">
                          <a:solidFill>
                            <a:schemeClr val="bg1"/>
                          </a:solidFill>
                        </a:rPr>
                        <a:t>Custos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pt-BR" dirty="0" smtClean="0"/>
                        <a:t>Marketing</a:t>
                      </a:r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pt-BR" dirty="0"/>
                        <a:t>- Sem fins lucrativos </a:t>
                      </a:r>
                    </a:p>
                    <a:p>
                      <a:r>
                        <a:rPr lang="pt-BR" dirty="0"/>
                        <a:t>          ou                       receita                                                                            </a:t>
                      </a:r>
                    </a:p>
                    <a:p>
                      <a:r>
                        <a:rPr lang="pt-BR" dirty="0"/>
                        <a:t>- R$ a discutir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449476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1930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6400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409</TotalTime>
  <Words>85</Words>
  <Application>Microsoft Office PowerPoint</Application>
  <PresentationFormat>Widescreen</PresentationFormat>
  <Paragraphs>48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Trebuchet MS</vt:lpstr>
      <vt:lpstr>Tw Cen MT</vt:lpstr>
      <vt:lpstr>Circuito</vt:lpstr>
      <vt:lpstr>Agendamento DE SALA E EVENTOS</vt:lpstr>
      <vt:lpstr>DEFINIÇÃO DO PROJETO EM GERAL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Agendamento DE SALA E EVENTOS</dc:title>
  <dc:creator>carlos alexsander</dc:creator>
  <cp:lastModifiedBy>unicesumar</cp:lastModifiedBy>
  <cp:revision>8</cp:revision>
  <dcterms:created xsi:type="dcterms:W3CDTF">2018-03-27T12:17:32Z</dcterms:created>
  <dcterms:modified xsi:type="dcterms:W3CDTF">2018-03-28T00:01:25Z</dcterms:modified>
</cp:coreProperties>
</file>