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609F3-B00C-40AA-A333-D5A89835177D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64E55-CFDD-4FD8-82D0-36915A7A0C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3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64E55-CFDD-4FD8-82D0-36915A7A0CD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58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EE4196-305F-43CD-9F21-61188B6561F5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C69B70-7B45-4781-B1B6-0FCF7443F709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404813"/>
            <a:ext cx="7772400" cy="1470025"/>
          </a:xfrm>
        </p:spPr>
        <p:txBody>
          <a:bodyPr/>
          <a:lstStyle/>
          <a:p>
            <a:pPr algn="ctr"/>
            <a:r>
              <a:rPr lang="pt-BR" dirty="0"/>
              <a:t> 	</a:t>
            </a:r>
            <a:r>
              <a:rPr lang="pt-BR" dirty="0" smtClean="0"/>
              <a:t>	Agendei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2743200" y="5589588"/>
            <a:ext cx="64008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276872"/>
            <a:ext cx="23812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mtClean="0"/>
              <a:t>	Principais ideias e utilidades do aplicativo.</a:t>
            </a:r>
          </a:p>
          <a:p>
            <a:pPr>
              <a:buNone/>
            </a:pPr>
            <a:r>
              <a:rPr lang="pt-BR" smtClean="0"/>
              <a:t>	</a:t>
            </a:r>
          </a:p>
          <a:p>
            <a:r>
              <a:rPr lang="pt-BR" smtClean="0"/>
              <a:t>Controle de acessibilidade </a:t>
            </a:r>
          </a:p>
          <a:p>
            <a:r>
              <a:rPr lang="pt-BR" smtClean="0"/>
              <a:t>Agendamento de salas e eventos.</a:t>
            </a:r>
          </a:p>
          <a:p>
            <a:r>
              <a:rPr lang="pt-BR" smtClean="0"/>
              <a:t>Disponibilidade de salas.	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Análise de calendários, para disponibilidade de sala e eventos .</a:t>
            </a:r>
          </a:p>
          <a:p>
            <a:r>
              <a:rPr lang="pt-BR" smtClean="0"/>
              <a:t>Organização de horário.</a:t>
            </a:r>
          </a:p>
          <a:p>
            <a:r>
              <a:rPr lang="pt-BR" smtClean="0"/>
              <a:t>Limitar agendamento de horário ao professor.</a:t>
            </a:r>
          </a:p>
          <a:p>
            <a:r>
              <a:rPr lang="pt-BR" smtClean="0"/>
              <a:t>Questão de urgência e outros casos,verificação pelo administrador(coordenador).</a:t>
            </a:r>
          </a:p>
          <a:p>
            <a:r>
              <a:rPr lang="pt-BR" smtClean="0"/>
              <a:t>Prioridade por chegada, se caso não houver urgências.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Contexto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Divergências de utilização dos laboratórios.</a:t>
            </a:r>
          </a:p>
          <a:p>
            <a:r>
              <a:rPr lang="pt-BR" smtClean="0"/>
              <a:t>Controle e organização de horários.</a:t>
            </a:r>
          </a:p>
          <a:p>
            <a:r>
              <a:rPr lang="pt-BR" smtClean="0"/>
              <a:t>Retirar função extra do responsável pelo agendamento.</a:t>
            </a:r>
          </a:p>
          <a:p>
            <a:r>
              <a:rPr lang="pt-BR" smtClean="0"/>
              <a:t>Praticidade e agilidade para o agendamento de salas.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129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Público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Instituições de ensinos, eventos e pesquisas. </a:t>
            </a:r>
          </a:p>
          <a:p>
            <a:r>
              <a:rPr lang="pt-BR" dirty="0" smtClean="0"/>
              <a:t>Ensino para os laboratórios, auditórios, eventos que serão realizados, entre outras.</a:t>
            </a:r>
          </a:p>
          <a:p>
            <a:r>
              <a:rPr lang="pt-BR" dirty="0"/>
              <a:t>Eventos para a organização de salas para suas apresentações. </a:t>
            </a:r>
            <a:endParaRPr lang="pt-BR" dirty="0" smtClean="0"/>
          </a:p>
          <a:p>
            <a:r>
              <a:rPr lang="pt-BR" dirty="0"/>
              <a:t>Empresas que dependem de agendamentos para salas de reuniões.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4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Maior facilidade para agendamento da salas.</a:t>
            </a:r>
          </a:p>
          <a:p>
            <a:r>
              <a:rPr lang="pt-BR" dirty="0" smtClean="0"/>
              <a:t>Otimização, economia de tempo e facilidade de interação.</a:t>
            </a:r>
          </a:p>
          <a:p>
            <a:r>
              <a:rPr lang="pt-BR" dirty="0" smtClean="0"/>
              <a:t>Melhor visualização para os dias disponíveis das salas.</a:t>
            </a:r>
          </a:p>
          <a:p>
            <a:r>
              <a:rPr lang="pt-BR" dirty="0" smtClean="0"/>
              <a:t>Maior segurança para o agendamento.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61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pt-BR" smtClean="0"/>
              <a:t>Canvas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</TotalTime>
  <Words>153</Words>
  <Application>Microsoft Office PowerPoint</Application>
  <PresentationFormat>Apresentação na tela 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Fluxo</vt:lpstr>
      <vt:lpstr>   Agendei</vt:lpstr>
      <vt:lpstr>Introdução</vt:lpstr>
      <vt:lpstr>Solução</vt:lpstr>
      <vt:lpstr>Contexto </vt:lpstr>
      <vt:lpstr>Público </vt:lpstr>
      <vt:lpstr>Resultado</vt:lpstr>
      <vt:lpstr>Canvas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</dc:title>
  <dc:creator>Suporte</dc:creator>
  <cp:lastModifiedBy>unicesumar</cp:lastModifiedBy>
  <cp:revision>17</cp:revision>
  <dcterms:created xsi:type="dcterms:W3CDTF">2018-03-26T23:52:10Z</dcterms:created>
  <dcterms:modified xsi:type="dcterms:W3CDTF">2018-03-28T01:14:27Z</dcterms:modified>
</cp:coreProperties>
</file>