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63" r:id="rId2"/>
    <p:sldId id="261" r:id="rId3"/>
    <p:sldId id="264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8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37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7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90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25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1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0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4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5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54EF1-4906-4B43-A151-A806D363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35D44-21B5-417B-A984-BC0F1377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A imagem pode conter: 6 pessoas, pessoas sorrindo, pessoas sentadas e laptop">
            <a:extLst>
              <a:ext uri="{FF2B5EF4-FFF2-40B4-BE49-F238E27FC236}">
                <a16:creationId xmlns:a16="http://schemas.microsoft.com/office/drawing/2014/main" id="{8A09970A-F94C-48D8-BF25-2DC75AEC8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" r="1" b="16491"/>
          <a:stretch/>
        </p:blipFill>
        <p:spPr bwMode="auto">
          <a:xfrm>
            <a:off x="-17843" y="0"/>
            <a:ext cx="122098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F4C5276-95B7-48D3-B38F-B3176A2C2A9F}"/>
              </a:ext>
            </a:extLst>
          </p:cNvPr>
          <p:cNvSpPr/>
          <p:nvPr/>
        </p:nvSpPr>
        <p:spPr>
          <a:xfrm>
            <a:off x="1736521" y="85636"/>
            <a:ext cx="6157519" cy="6001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</a:rPr>
              <a:t>EQUIPE HACKATHON SUICIDA</a:t>
            </a:r>
          </a:p>
        </p:txBody>
      </p:sp>
    </p:spTree>
    <p:extLst>
      <p:ext uri="{BB962C8B-B14F-4D97-AF65-F5344CB8AC3E}">
        <p14:creationId xmlns:p14="http://schemas.microsoft.com/office/powerpoint/2010/main" val="404273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B394A56-6C24-4F8C-AD3D-58FD944A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0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0195F21-75FF-4BE4-9116-0AA7052710AD}"/>
              </a:ext>
            </a:extLst>
          </p:cNvPr>
          <p:cNvSpPr txBox="1"/>
          <p:nvPr/>
        </p:nvSpPr>
        <p:spPr>
          <a:xfrm>
            <a:off x="3272268" y="2581311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SIGE</a:t>
            </a:r>
          </a:p>
          <a:p>
            <a:endParaRPr lang="pt-BR" dirty="0"/>
          </a:p>
          <a:p>
            <a:r>
              <a:rPr lang="pt-BR" dirty="0"/>
              <a:t>SISTEMA INTEGRADO DE  GERENCIAMENTO EDUCACIONAL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63BDCB3-8384-4664-99C7-FCD7CF8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Verde, Quadro Negro, Giz, Borracha, Aprender, Escola">
            <a:extLst>
              <a:ext uri="{FF2B5EF4-FFF2-40B4-BE49-F238E27FC236}">
                <a16:creationId xmlns:a16="http://schemas.microsoft.com/office/drawing/2014/main" id="{264C576D-E53B-43B2-A248-286FC23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67" y="-83825"/>
            <a:ext cx="12309231" cy="70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9963372-C5E0-4961-9696-6346CBCBF7FD}"/>
              </a:ext>
            </a:extLst>
          </p:cNvPr>
          <p:cNvSpPr txBox="1"/>
          <p:nvPr/>
        </p:nvSpPr>
        <p:spPr>
          <a:xfrm>
            <a:off x="1237522" y="1001375"/>
            <a:ext cx="11176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b="1" dirty="0"/>
          </a:p>
          <a:p>
            <a:r>
              <a:rPr lang="pt-BR" sz="3200" b="1" dirty="0"/>
              <a:t>                                   </a:t>
            </a:r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A9E3776E-B414-43AC-AFE6-2C0F31FCFEA1}"/>
              </a:ext>
            </a:extLst>
          </p:cNvPr>
          <p:cNvSpPr/>
          <p:nvPr/>
        </p:nvSpPr>
        <p:spPr>
          <a:xfrm>
            <a:off x="1350628" y="3455130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D41BED-932C-45BB-AD4C-2E10341EC950}"/>
              </a:ext>
            </a:extLst>
          </p:cNvPr>
          <p:cNvSpPr txBox="1"/>
          <p:nvPr/>
        </p:nvSpPr>
        <p:spPr>
          <a:xfrm>
            <a:off x="2961328" y="484844"/>
            <a:ext cx="6585358" cy="61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/>
              <a:t>INDICADORES</a:t>
            </a:r>
          </a:p>
        </p:txBody>
      </p:sp>
      <p:sp>
        <p:nvSpPr>
          <p:cNvPr id="18" name="Estrela: 5 Pontas 17">
            <a:extLst>
              <a:ext uri="{FF2B5EF4-FFF2-40B4-BE49-F238E27FC236}">
                <a16:creationId xmlns:a16="http://schemas.microsoft.com/office/drawing/2014/main" id="{7429DD69-1576-4EAB-A9CD-012C1B8BD977}"/>
              </a:ext>
            </a:extLst>
          </p:cNvPr>
          <p:cNvSpPr/>
          <p:nvPr/>
        </p:nvSpPr>
        <p:spPr>
          <a:xfrm>
            <a:off x="1350628" y="4413969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Estrela: 5 Pontas 18">
            <a:extLst>
              <a:ext uri="{FF2B5EF4-FFF2-40B4-BE49-F238E27FC236}">
                <a16:creationId xmlns:a16="http://schemas.microsoft.com/office/drawing/2014/main" id="{6ACB046F-2BB1-4AC0-917D-94D8884A3A3F}"/>
              </a:ext>
            </a:extLst>
          </p:cNvPr>
          <p:cNvSpPr/>
          <p:nvPr/>
        </p:nvSpPr>
        <p:spPr>
          <a:xfrm>
            <a:off x="1350628" y="5290630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Estrela: 5 Pontas 19">
            <a:extLst>
              <a:ext uri="{FF2B5EF4-FFF2-40B4-BE49-F238E27FC236}">
                <a16:creationId xmlns:a16="http://schemas.microsoft.com/office/drawing/2014/main" id="{299B4494-9910-4BA4-9482-7814222AD9EF}"/>
              </a:ext>
            </a:extLst>
          </p:cNvPr>
          <p:cNvSpPr/>
          <p:nvPr/>
        </p:nvSpPr>
        <p:spPr>
          <a:xfrm>
            <a:off x="1350628" y="2498169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Estrela: 5 Pontas 20">
            <a:extLst>
              <a:ext uri="{FF2B5EF4-FFF2-40B4-BE49-F238E27FC236}">
                <a16:creationId xmlns:a16="http://schemas.microsoft.com/office/drawing/2014/main" id="{DB7FA9AF-2894-49BF-B5A0-15D9F523B569}"/>
              </a:ext>
            </a:extLst>
          </p:cNvPr>
          <p:cNvSpPr/>
          <p:nvPr/>
        </p:nvSpPr>
        <p:spPr>
          <a:xfrm>
            <a:off x="1350628" y="1568523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Estrela: 5 Pontas 21">
            <a:extLst>
              <a:ext uri="{FF2B5EF4-FFF2-40B4-BE49-F238E27FC236}">
                <a16:creationId xmlns:a16="http://schemas.microsoft.com/office/drawing/2014/main" id="{4959B127-5EFE-454A-A469-97474093F966}"/>
              </a:ext>
            </a:extLst>
          </p:cNvPr>
          <p:cNvSpPr/>
          <p:nvPr/>
        </p:nvSpPr>
        <p:spPr>
          <a:xfrm>
            <a:off x="1963016" y="2488658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Estrela: 5 Pontas 22">
            <a:extLst>
              <a:ext uri="{FF2B5EF4-FFF2-40B4-BE49-F238E27FC236}">
                <a16:creationId xmlns:a16="http://schemas.microsoft.com/office/drawing/2014/main" id="{4D8E85C1-6F25-4426-AC21-77B04229D5A8}"/>
              </a:ext>
            </a:extLst>
          </p:cNvPr>
          <p:cNvSpPr/>
          <p:nvPr/>
        </p:nvSpPr>
        <p:spPr>
          <a:xfrm>
            <a:off x="1963016" y="3455130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Estrela: 5 Pontas 23">
            <a:extLst>
              <a:ext uri="{FF2B5EF4-FFF2-40B4-BE49-F238E27FC236}">
                <a16:creationId xmlns:a16="http://schemas.microsoft.com/office/drawing/2014/main" id="{2FD64A7B-0677-47EE-A87F-EED06DC62DB6}"/>
              </a:ext>
            </a:extLst>
          </p:cNvPr>
          <p:cNvSpPr/>
          <p:nvPr/>
        </p:nvSpPr>
        <p:spPr>
          <a:xfrm>
            <a:off x="2575404" y="3455130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Estrela: 5 Pontas 24">
            <a:extLst>
              <a:ext uri="{FF2B5EF4-FFF2-40B4-BE49-F238E27FC236}">
                <a16:creationId xmlns:a16="http://schemas.microsoft.com/office/drawing/2014/main" id="{222C1C93-DDA2-40C2-B7B3-A59AE2305384}"/>
              </a:ext>
            </a:extLst>
          </p:cNvPr>
          <p:cNvSpPr/>
          <p:nvPr/>
        </p:nvSpPr>
        <p:spPr>
          <a:xfrm>
            <a:off x="1963013" y="4408184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Estrela: 5 Pontas 25">
            <a:extLst>
              <a:ext uri="{FF2B5EF4-FFF2-40B4-BE49-F238E27FC236}">
                <a16:creationId xmlns:a16="http://schemas.microsoft.com/office/drawing/2014/main" id="{FBC76CBE-7488-4AE9-8485-9A4DD3BC6422}"/>
              </a:ext>
            </a:extLst>
          </p:cNvPr>
          <p:cNvSpPr/>
          <p:nvPr/>
        </p:nvSpPr>
        <p:spPr>
          <a:xfrm>
            <a:off x="2575404" y="4408184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Estrela: 5 Pontas 26">
            <a:extLst>
              <a:ext uri="{FF2B5EF4-FFF2-40B4-BE49-F238E27FC236}">
                <a16:creationId xmlns:a16="http://schemas.microsoft.com/office/drawing/2014/main" id="{6980887A-CE0F-40A7-A60D-570F77DB7BDF}"/>
              </a:ext>
            </a:extLst>
          </p:cNvPr>
          <p:cNvSpPr/>
          <p:nvPr/>
        </p:nvSpPr>
        <p:spPr>
          <a:xfrm>
            <a:off x="3185345" y="4405052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Estrela: 5 Pontas 27">
            <a:extLst>
              <a:ext uri="{FF2B5EF4-FFF2-40B4-BE49-F238E27FC236}">
                <a16:creationId xmlns:a16="http://schemas.microsoft.com/office/drawing/2014/main" id="{FF09AA51-B40E-45C5-84DD-9F65CD157FF5}"/>
              </a:ext>
            </a:extLst>
          </p:cNvPr>
          <p:cNvSpPr/>
          <p:nvPr/>
        </p:nvSpPr>
        <p:spPr>
          <a:xfrm>
            <a:off x="1963013" y="5290630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Estrela: 5 Pontas 28">
            <a:extLst>
              <a:ext uri="{FF2B5EF4-FFF2-40B4-BE49-F238E27FC236}">
                <a16:creationId xmlns:a16="http://schemas.microsoft.com/office/drawing/2014/main" id="{D31A2DAD-D8B6-4482-B73E-44CD2B9E3593}"/>
              </a:ext>
            </a:extLst>
          </p:cNvPr>
          <p:cNvSpPr/>
          <p:nvPr/>
        </p:nvSpPr>
        <p:spPr>
          <a:xfrm>
            <a:off x="2572957" y="5290630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Estrela: 5 Pontas 29">
            <a:extLst>
              <a:ext uri="{FF2B5EF4-FFF2-40B4-BE49-F238E27FC236}">
                <a16:creationId xmlns:a16="http://schemas.microsoft.com/office/drawing/2014/main" id="{57F93308-DCF6-4B3B-AAC0-F9C8A0A71B38}"/>
              </a:ext>
            </a:extLst>
          </p:cNvPr>
          <p:cNvSpPr/>
          <p:nvPr/>
        </p:nvSpPr>
        <p:spPr>
          <a:xfrm>
            <a:off x="3161490" y="5287635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Estrela: 5 Pontas 30">
            <a:extLst>
              <a:ext uri="{FF2B5EF4-FFF2-40B4-BE49-F238E27FC236}">
                <a16:creationId xmlns:a16="http://schemas.microsoft.com/office/drawing/2014/main" id="{BB0CE773-F75A-42EF-A5CA-FDF78451AD75}"/>
              </a:ext>
            </a:extLst>
          </p:cNvPr>
          <p:cNvSpPr/>
          <p:nvPr/>
        </p:nvSpPr>
        <p:spPr>
          <a:xfrm>
            <a:off x="3740419" y="5283189"/>
            <a:ext cx="612388" cy="5100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9772C6-AD15-42BD-A38D-A3D9A33C3DEB}"/>
              </a:ext>
            </a:extLst>
          </p:cNvPr>
          <p:cNvSpPr txBox="1"/>
          <p:nvPr/>
        </p:nvSpPr>
        <p:spPr>
          <a:xfrm>
            <a:off x="2105159" y="1576627"/>
            <a:ext cx="55624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/>
              <a:t>BAIXO RENDIMENTO</a:t>
            </a:r>
          </a:p>
        </p:txBody>
      </p:sp>
      <p:sp>
        <p:nvSpPr>
          <p:cNvPr id="5120" name="CaixaDeTexto 5119">
            <a:extLst>
              <a:ext uri="{FF2B5EF4-FFF2-40B4-BE49-F238E27FC236}">
                <a16:creationId xmlns:a16="http://schemas.microsoft.com/office/drawing/2014/main" id="{01B0C407-A686-4A99-B2C4-1BAF941CD2A4}"/>
              </a:ext>
            </a:extLst>
          </p:cNvPr>
          <p:cNvSpPr txBox="1"/>
          <p:nvPr/>
        </p:nvSpPr>
        <p:spPr>
          <a:xfrm>
            <a:off x="2728899" y="2529741"/>
            <a:ext cx="3686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/>
              <a:t>DESATENTO</a:t>
            </a:r>
          </a:p>
        </p:txBody>
      </p:sp>
      <p:sp>
        <p:nvSpPr>
          <p:cNvPr id="5123" name="CaixaDeTexto 5122">
            <a:extLst>
              <a:ext uri="{FF2B5EF4-FFF2-40B4-BE49-F238E27FC236}">
                <a16:creationId xmlns:a16="http://schemas.microsoft.com/office/drawing/2014/main" id="{0AE55693-FC09-4B1B-8DC1-FF4384FA4CEE}"/>
              </a:ext>
            </a:extLst>
          </p:cNvPr>
          <p:cNvSpPr txBox="1"/>
          <p:nvPr/>
        </p:nvSpPr>
        <p:spPr>
          <a:xfrm>
            <a:off x="3343275" y="3457575"/>
            <a:ext cx="54959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/>
              <a:t>INTERMEDIÁRIO</a:t>
            </a:r>
            <a:endParaRPr lang="pt-BR" sz="3300" dirty="0"/>
          </a:p>
        </p:txBody>
      </p:sp>
      <p:sp>
        <p:nvSpPr>
          <p:cNvPr id="5124" name="CaixaDeTexto 5123">
            <a:extLst>
              <a:ext uri="{FF2B5EF4-FFF2-40B4-BE49-F238E27FC236}">
                <a16:creationId xmlns:a16="http://schemas.microsoft.com/office/drawing/2014/main" id="{4431BEA1-AD1E-435F-8706-8D054EC2CC2E}"/>
              </a:ext>
            </a:extLst>
          </p:cNvPr>
          <p:cNvSpPr txBox="1"/>
          <p:nvPr/>
        </p:nvSpPr>
        <p:spPr>
          <a:xfrm>
            <a:off x="3952875" y="4430182"/>
            <a:ext cx="50482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/>
              <a:t>PARTICIPATIVO</a:t>
            </a:r>
          </a:p>
        </p:txBody>
      </p:sp>
      <p:sp>
        <p:nvSpPr>
          <p:cNvPr id="5125" name="CaixaDeTexto 5124">
            <a:extLst>
              <a:ext uri="{FF2B5EF4-FFF2-40B4-BE49-F238E27FC236}">
                <a16:creationId xmlns:a16="http://schemas.microsoft.com/office/drawing/2014/main" id="{45C9F00A-120D-495C-9049-91FC243ACD44}"/>
              </a:ext>
            </a:extLst>
          </p:cNvPr>
          <p:cNvSpPr txBox="1"/>
          <p:nvPr/>
        </p:nvSpPr>
        <p:spPr>
          <a:xfrm>
            <a:off x="4533900" y="5286375"/>
            <a:ext cx="6000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/>
              <a:t>PROATIVO</a:t>
            </a:r>
          </a:p>
        </p:txBody>
      </p:sp>
    </p:spTree>
    <p:extLst>
      <p:ext uri="{BB962C8B-B14F-4D97-AF65-F5344CB8AC3E}">
        <p14:creationId xmlns:p14="http://schemas.microsoft.com/office/powerpoint/2010/main" val="37129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0195F21-75FF-4BE4-9116-0AA7052710AD}"/>
              </a:ext>
            </a:extLst>
          </p:cNvPr>
          <p:cNvSpPr txBox="1"/>
          <p:nvPr/>
        </p:nvSpPr>
        <p:spPr>
          <a:xfrm>
            <a:off x="3272268" y="2581311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SIGE</a:t>
            </a:r>
          </a:p>
          <a:p>
            <a:endParaRPr lang="pt-BR" dirty="0"/>
          </a:p>
          <a:p>
            <a:r>
              <a:rPr lang="pt-BR" dirty="0"/>
              <a:t>SISTEMA INTEGRADO DE  GERENCIAMENTO EDUCACIONAL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63BDCB3-8384-4664-99C7-FCD7CF8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Verde, Quadro Negro, Giz, Borracha, Aprender, Escola">
            <a:extLst>
              <a:ext uri="{FF2B5EF4-FFF2-40B4-BE49-F238E27FC236}">
                <a16:creationId xmlns:a16="http://schemas.microsoft.com/office/drawing/2014/main" id="{264C576D-E53B-43B2-A248-286FC23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8049"/>
            <a:ext cx="12309231" cy="71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9963372-C5E0-4961-9696-6346CBCBF7FD}"/>
              </a:ext>
            </a:extLst>
          </p:cNvPr>
          <p:cNvSpPr txBox="1"/>
          <p:nvPr/>
        </p:nvSpPr>
        <p:spPr>
          <a:xfrm>
            <a:off x="1132747" y="404718"/>
            <a:ext cx="1117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                                   </a:t>
            </a:r>
          </a:p>
        </p:txBody>
      </p:sp>
      <p:pic>
        <p:nvPicPr>
          <p:cNvPr id="9" name="Picture 2" descr="Verde, Quadro Negro, Giz, Borracha, Aprender, Escola">
            <a:extLst>
              <a:ext uri="{FF2B5EF4-FFF2-40B4-BE49-F238E27FC236}">
                <a16:creationId xmlns:a16="http://schemas.microsoft.com/office/drawing/2014/main" id="{49545BBD-0DC4-403F-B3DF-2D5832AC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67" y="-83825"/>
            <a:ext cx="12309231" cy="70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2FDC04-6951-4CAC-BE53-E1D61953239C}"/>
              </a:ext>
            </a:extLst>
          </p:cNvPr>
          <p:cNvSpPr txBox="1"/>
          <p:nvPr/>
        </p:nvSpPr>
        <p:spPr>
          <a:xfrm>
            <a:off x="1695450" y="657225"/>
            <a:ext cx="8715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/>
              <a:t>DETALHE DO INVESTIMENTO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F10D4-DCBC-4008-8185-2B5C7559987F}"/>
              </a:ext>
            </a:extLst>
          </p:cNvPr>
          <p:cNvSpPr txBox="1"/>
          <p:nvPr/>
        </p:nvSpPr>
        <p:spPr>
          <a:xfrm>
            <a:off x="828675" y="1552575"/>
            <a:ext cx="102679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/>
              <a:t>HORA TRABALHADA DESENVOLVEDOR:   R$60,00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87D639-9DBF-49CF-A184-5A0D9A8D33E8}"/>
              </a:ext>
            </a:extLst>
          </p:cNvPr>
          <p:cNvSpPr txBox="1"/>
          <p:nvPr/>
        </p:nvSpPr>
        <p:spPr>
          <a:xfrm>
            <a:off x="828675" y="2276990"/>
            <a:ext cx="10725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/>
              <a:t>TEMPO DE TRABALHO ESTIMADO: 21 DIAS</a:t>
            </a:r>
          </a:p>
          <a:p>
            <a:endParaRPr lang="pt-BR" sz="33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619E5C-C3CC-4A7A-998C-4BA0D6864F44}"/>
              </a:ext>
            </a:extLst>
          </p:cNvPr>
          <p:cNvSpPr txBox="1"/>
          <p:nvPr/>
        </p:nvSpPr>
        <p:spPr>
          <a:xfrm>
            <a:off x="4898446" y="3062756"/>
            <a:ext cx="23093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dirty="0"/>
              <a:t> </a:t>
            </a:r>
            <a:r>
              <a:rPr lang="pt-BR" sz="3300" b="1" dirty="0"/>
              <a:t>RETORNO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878F84-FF82-424B-8936-8BF00F75AC44}"/>
              </a:ext>
            </a:extLst>
          </p:cNvPr>
          <p:cNvSpPr txBox="1"/>
          <p:nvPr/>
        </p:nvSpPr>
        <p:spPr>
          <a:xfrm>
            <a:off x="1066800" y="3758557"/>
            <a:ext cx="9791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/>
              <a:t>INTEGRAÇÃO – TREINAMENTO - MANUTENÇÃO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F3D212D-8AB3-4F4D-8DCB-89D9AEEAE603}"/>
              </a:ext>
            </a:extLst>
          </p:cNvPr>
          <p:cNvSpPr txBox="1"/>
          <p:nvPr/>
        </p:nvSpPr>
        <p:spPr>
          <a:xfrm>
            <a:off x="1600200" y="4487332"/>
            <a:ext cx="1790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>
                <a:solidFill>
                  <a:srgbClr val="FFFF00"/>
                </a:solidFill>
              </a:rPr>
              <a:t>R$1.600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501CC9-76CC-4496-845C-3E6930032D26}"/>
              </a:ext>
            </a:extLst>
          </p:cNvPr>
          <p:cNvSpPr txBox="1"/>
          <p:nvPr/>
        </p:nvSpPr>
        <p:spPr>
          <a:xfrm>
            <a:off x="4686300" y="4487332"/>
            <a:ext cx="2200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>
                <a:solidFill>
                  <a:srgbClr val="FFFF00"/>
                </a:solidFill>
              </a:rPr>
              <a:t>R$2.200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FEAC98-3546-4BFC-8AC7-8E3BA238DB07}"/>
              </a:ext>
            </a:extLst>
          </p:cNvPr>
          <p:cNvSpPr txBox="1"/>
          <p:nvPr/>
        </p:nvSpPr>
        <p:spPr>
          <a:xfrm>
            <a:off x="7787596" y="4487332"/>
            <a:ext cx="2895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>
                <a:solidFill>
                  <a:srgbClr val="FFFF00"/>
                </a:solidFill>
              </a:rPr>
              <a:t>R$3.000</a:t>
            </a:r>
          </a:p>
        </p:txBody>
      </p:sp>
    </p:spTree>
    <p:extLst>
      <p:ext uri="{BB962C8B-B14F-4D97-AF65-F5344CB8AC3E}">
        <p14:creationId xmlns:p14="http://schemas.microsoft.com/office/powerpoint/2010/main" val="227895231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742</TotalTime>
  <Words>72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VALOR</dc:title>
  <dc:creator>rafael vermelho</dc:creator>
  <cp:lastModifiedBy>rafael vermelho</cp:lastModifiedBy>
  <cp:revision>25</cp:revision>
  <dcterms:created xsi:type="dcterms:W3CDTF">2017-08-19T17:19:38Z</dcterms:created>
  <dcterms:modified xsi:type="dcterms:W3CDTF">2017-08-20T17:51:32Z</dcterms:modified>
</cp:coreProperties>
</file>