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b9c61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b9c61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b9c61c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b9c61c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b9c61c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b9c61c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b93abf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db93abf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b9c61c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b9c61c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b9c61c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b9c61c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b9c61c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b9c61c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b9c61c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b9c61c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b9c61c0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b9c61c0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b9c61c0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b9c61c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b9c61c0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b9c61c0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b9c61c0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b9c61c0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 - DESENVOLVIMENTO DE APLICAÇÕES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 Desenvolvimento de Sistemas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Imperativa;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Orientado a Objetos;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Lógica;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850" y="1229875"/>
            <a:ext cx="4311026" cy="21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POO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Escopo e Variavel;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Abstração;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Herança;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Encapsulamento e Visibilidade;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Outras características específicas;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UML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UML não é um método é uma linguagem de modelagem designada para especificar, visualizar, construir e documentar um sistema. A linguagem de modelagem é a notação que o método utiliza para expressar projetos enquanto que o processo indica quais passos seguir para desenvolver um projeto.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de Uso;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Diagrama de Classe;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Diagrama de </a:t>
            </a:r>
            <a:r>
              <a:rPr lang="pt-BR"/>
              <a:t>Sequência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Diagrama de Atividades;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Diagrama de Estados;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801" y="2491200"/>
            <a:ext cx="2474400" cy="19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Me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Graduado em Análise e Desenvolvimentos de Sistemas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Pós-Graduado em Desenvolvimento de Sistemas com JAVA e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Cursando Pós-Graduação em Engenharia Eletrônica e Automação Industrial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Trabalha atualmente como analista e desenvolvedor de sistemas no setor industrial com foco em indústria 4.0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Linkedin</a:t>
            </a:r>
            <a:r>
              <a:rPr lang="pt-BR"/>
              <a:t> -&gt; Maycon de Moraes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Github     -&gt; mayconmoraes-dm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de desenvolvimento de software;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Histórico</a:t>
            </a:r>
            <a:r>
              <a:rPr lang="pt-BR"/>
              <a:t> e evolução das metodologias de orientação a objetos;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Aspectos de linguagem de modelagem de objetos, visões, modelos, diagramas.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Aspectos de ferramentas automatizadas e aspectos de </a:t>
            </a:r>
            <a:r>
              <a:rPr lang="pt-BR"/>
              <a:t>metodologia</a:t>
            </a:r>
            <a:r>
              <a:rPr lang="pt-BR"/>
              <a:t> de desenvolvimento;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Estudo de caso completo;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dos modelos em uma linguagem orientada a objetos.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Fornecer uma visão geral das atividades, técnicas, métodos e ferramentas que auxiliam o processo de desenvolvimento de software;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Capacitar o aluno a transformar o conhecimento adquirido para situações reais;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Desenvolver atividades em conjunto com outras disciplinas da série para que seja possível ao aluno entender o relacionamento da mesma;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Hoje em dia os sistemas estão em todos os lugares, indo de sistema simples até sistemas altamente complexos.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isso iremos abordar temas de modelagem de software orientados a objetos.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	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Definição de aplicações;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Interfaces gráficas;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funcionalidades;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base de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Web Services;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com HTML5, CSS3 e JS;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de Projeto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01" y="293450"/>
            <a:ext cx="5634301" cy="38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627" y="500300"/>
            <a:ext cx="3007398" cy="300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 Objetivo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Apresentar o </a:t>
            </a:r>
            <a:r>
              <a:rPr lang="pt-BR"/>
              <a:t>que</a:t>
            </a:r>
            <a:r>
              <a:rPr lang="pt-BR"/>
              <a:t> é POO;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as metodologias de modelagem ajudam no dia a dia do analista de sistemas;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Entender e implementar diagramas relacionados a UML;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Implementar os modelos de diagramas UML em </a:t>
            </a:r>
            <a:r>
              <a:rPr lang="pt-BR"/>
              <a:t>linguagens</a:t>
            </a:r>
            <a:r>
              <a:rPr lang="pt-BR"/>
              <a:t> de programação que suportam orientação a objetos;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Desenvolver um sistema simples WEB contendo um CRUD e implementando os conceitos adquiridos em aula.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 </a:t>
            </a:r>
            <a:r>
              <a:rPr lang="pt-BR"/>
              <a:t>Específicos</a:t>
            </a:r>
            <a:r>
              <a:rPr lang="pt-BR"/>
              <a:t> 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Paradigma de Programação Orientados a Objetos;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UML (Unified Modeling Language) - Linguagem de Modelagem Unificada;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</a:t>
            </a:r>
            <a:r>
              <a:rPr lang="pt-BR"/>
              <a:t> a PHP;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a desenvolvimento de telas para browser (HTML5, CSS3 e JS);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com PHP POO;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