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sldIdLst>
    <p:sldId id="256" r:id="rId6"/>
    <p:sldId id="304" r:id="rId7"/>
    <p:sldId id="296" r:id="rId8"/>
    <p:sldId id="295" r:id="rId9"/>
  </p:sldIdLst>
  <p:sldSz cx="9144000" cy="5143500" type="screen16x9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Esperanca Pereira" initials="BEP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7C0DB"/>
    <a:srgbClr val="0076C0"/>
    <a:srgbClr val="010B49"/>
    <a:srgbClr val="00063A"/>
    <a:srgbClr val="000944"/>
    <a:srgbClr val="00063B"/>
    <a:srgbClr val="FFFF00"/>
    <a:srgbClr val="5334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853" autoAdjust="0"/>
    <p:restoredTop sz="85996" autoAdjust="0"/>
  </p:normalViewPr>
  <p:slideViewPr>
    <p:cSldViewPr>
      <p:cViewPr>
        <p:scale>
          <a:sx n="80" d="100"/>
          <a:sy n="80" d="100"/>
        </p:scale>
        <p:origin x="-384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2CB499B-E5C9-4DF5-B44B-B33C9572A50A}" type="datetimeFigureOut">
              <a:rPr lang="pt-BR" smtClean="0"/>
              <a:pPr/>
              <a:t>15/09/2016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174256E-9F5A-4310-A9C6-E030C1897D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684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256E-9F5A-4310-A9C6-E030C1897D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3994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256E-9F5A-4310-A9C6-E030C1897D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82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2028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8300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37046"/>
            <a:ext cx="2057400" cy="3290888"/>
          </a:xfrm>
        </p:spPr>
        <p:txBody>
          <a:bodyPr vert="eaVert"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37046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2290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3263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3745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3342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214" y="900114"/>
            <a:ext cx="4442460" cy="3399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900114"/>
            <a:ext cx="4442460" cy="3399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76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1578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0686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599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5524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1854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4295775"/>
            <a:ext cx="6948264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7504" y="91579"/>
            <a:ext cx="88569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504" y="915566"/>
            <a:ext cx="885698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6647" y="4659982"/>
            <a:ext cx="9269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06070512-1554-4724-BB0D-B46A3E37741E}" type="datetimeFigureOut">
              <a:rPr lang="pt-BR" smtClean="0"/>
              <a:pPr/>
              <a:t>15/09/2016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563888" y="468124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5210" y="4659982"/>
            <a:ext cx="5544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47E781E1-6AC5-473C-A36A-5FA1D594C9FF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0504" y="4649015"/>
            <a:ext cx="1213984" cy="3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592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6">
              <a:lumMod val="75000"/>
            </a:schemeClr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430" y="1635646"/>
            <a:ext cx="3997003" cy="200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550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53" b="10745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2217807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Arial Narrow" pitchFamily="34" charset="0"/>
              </a:rPr>
              <a:t>WORKSHOPS</a:t>
            </a:r>
            <a:endParaRPr lang="pt-BR" sz="4000" b="1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6336" y="4554737"/>
            <a:ext cx="1433314" cy="4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2783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ítulo 1"/>
          <p:cNvSpPr txBox="1">
            <a:spLocks/>
          </p:cNvSpPr>
          <p:nvPr/>
        </p:nvSpPr>
        <p:spPr>
          <a:xfrm>
            <a:off x="252316" y="123478"/>
            <a:ext cx="8352132" cy="64807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>
              <a:spcBef>
                <a:spcPct val="0"/>
              </a:spcBef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rgbClr val="E8610E"/>
                </a:solidFill>
              </a:rPr>
              <a:t>WorkShops</a:t>
            </a:r>
            <a:endParaRPr lang="pt-BR" sz="2800" dirty="0" smtClean="0">
              <a:solidFill>
                <a:srgbClr val="E8610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0" y="785801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50"/>
              </a:spcBef>
              <a:defRPr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As equipes tem acesso a aulas para aprimoramento profissional, fica a critério de cada uma a escolha de qual aula participaram e quais membros serão treinados nelas.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57158" y="1571618"/>
            <a:ext cx="5951501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err="1" smtClean="0"/>
              <a:t>Versionamento</a:t>
            </a:r>
            <a:r>
              <a:rPr lang="pt-BR" dirty="0" smtClean="0"/>
              <a:t> de Código com GIT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/>
              <a:t>Construção de layouts com </a:t>
            </a:r>
            <a:r>
              <a:rPr lang="pt-BR" dirty="0" err="1" smtClean="0"/>
              <a:t>Bootstrap</a:t>
            </a:r>
            <a:r>
              <a:rPr lang="pt-BR" dirty="0" smtClean="0"/>
              <a:t> e CSS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/>
              <a:t>Trabalhando com formulários no PHP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dirty="0" smtClean="0"/>
              <a:t>Utilizando </a:t>
            </a:r>
            <a:r>
              <a:rPr lang="pt-BR" dirty="0" err="1" smtClean="0"/>
              <a:t>JavaScript</a:t>
            </a:r>
            <a:r>
              <a:rPr lang="pt-BR" dirty="0" smtClean="0"/>
              <a:t> para construção de páginas inteligentes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19538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512" b="11424"/>
          <a:stretch>
            <a:fillRect/>
          </a:stretch>
        </p:blipFill>
        <p:spPr bwMode="auto">
          <a:xfrm>
            <a:off x="0" y="3175"/>
            <a:ext cx="91440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1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36F9D4C759704182C7E07933CD1591" ma:contentTypeVersion="4" ma:contentTypeDescription="Crie um novo documento." ma:contentTypeScope="" ma:versionID="d895728966bc50859c82a90b8828a42d">
  <xsd:schema xmlns:xsd="http://www.w3.org/2001/XMLSchema" xmlns:xs="http://www.w3.org/2001/XMLSchema" xmlns:p="http://schemas.microsoft.com/office/2006/metadata/properties" xmlns:ns1="http://schemas.microsoft.com/sharepoint/v3" xmlns:ns2="da1f6943-bd76-415e-b122-a9ac7bfc0035" targetNamespace="http://schemas.microsoft.com/office/2006/metadata/properties" ma:root="true" ma:fieldsID="7d0a54d33d86ea3fa8e878e6871b0a2b" ns1:_="" ns2:_="">
    <xsd:import namespace="http://schemas.microsoft.com/sharepoint/v3"/>
    <xsd:import namespace="da1f6943-bd76-415e-b122-a9ac7bfc0035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TaxKeywordTaxHTField" minOccurs="0"/>
                <xsd:element ref="ns2:TaxCatchAll" minOccurs="0"/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Classificação (0-5)" ma:decimals="2" ma:description="Valor médio de todas as classificações enviadas" ma:internalName="AverageRating" ma:readOnly="true">
      <xsd:simpleType>
        <xsd:restriction base="dms:Number"/>
      </xsd:simpleType>
    </xsd:element>
    <xsd:element name="RatingCount" ma:index="9" nillable="true" ma:displayName="Número de Classificações" ma:decimals="0" ma:description="Número de classificações enviadas" ma:internalName="RatingCount" ma:readOnly="true">
      <xsd:simpleType>
        <xsd:restriction base="dms:Number"/>
      </xsd:simpleType>
    </xsd:element>
    <xsd:element name="RatedBy" ma:index="10" nillable="true" ma:displayName="Classificado por" ma:description="Usuários classificaram o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Classificações de usuários" ma:description="Classificações de usuários para o item" ma:hidden="true" ma:internalName="Ratings">
      <xsd:simpleType>
        <xsd:restriction base="dms:Note"/>
      </xsd:simpleType>
    </xsd:element>
    <xsd:element name="LikesCount" ma:index="12" nillable="true" ma:displayName="Número de Ocorrências de Curtir" ma:internalName="LikesCount">
      <xsd:simpleType>
        <xsd:restriction base="dms:Unknown"/>
      </xsd:simpleType>
    </xsd:element>
    <xsd:element name="LikedBy" ma:index="13" nillable="true" ma:displayName="Curtido por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StartDate" ma:index="17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hidden="true" ma:internalName="PublishingStartDate" ma:readOnly="false">
      <xsd:simpleType>
        <xsd:restriction base="dms:Unknown"/>
      </xsd:simpleType>
    </xsd:element>
    <xsd:element name="PublishingExpirationDate" ma:index="18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6943-bd76-415e-b122-a9ac7bfc0035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Palavras-chave Corporativa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6" nillable="true" ma:displayName="Coluna Global de Taxonomia" ma:hidden="true" ma:list="{26f084c7-be7f-4833-a8aa-e6117fbe52b0}" ma:internalName="TaxCatchAll" ma:showField="CatchAllData" ma:web="da1f6943-bd76-415e-b122-a9ac7bfc00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9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20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1" nillable="true" ma:displayName="ID de Persistência" ma:description="Manter a ID ao adicion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a1f6943-bd76-415e-b122-a9ac7bfc0035">535XNCMXW444-223-43</_dlc_DocId>
    <_dlc_DocIdUrl xmlns="da1f6943-bd76-415e-b122-a9ac7bfc0035">
      <Url>http://socialwork.meta.com.br/areas/areasdeapoio/DesenvolvimentoOrganizacional/_layouts/15/DocIdRedir.aspx?ID=535XNCMXW444-223-43</Url>
      <Description>535XNCMXW444-223-43</Description>
    </_dlc_DocIdUrl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PublishingExpirationDate xmlns="http://schemas.microsoft.com/sharepoint/v3" xsi:nil="true"/>
    <TaxKeywordTaxHTField xmlns="da1f6943-bd76-415e-b122-a9ac7bfc0035">
      <Terms xmlns="http://schemas.microsoft.com/office/infopath/2007/PartnerControls"/>
    </TaxKeywordTaxHTField>
    <PublishingStartDate xmlns="http://schemas.microsoft.com/sharepoint/v3" xsi:nil="true"/>
    <TaxCatchAll xmlns="da1f6943-bd76-415e-b122-a9ac7bfc0035"/>
    <RatedBy xmlns="http://schemas.microsoft.com/sharepoint/v3">
      <UserInfo>
        <DisplayName/>
        <AccountId xsi:nil="true"/>
        <AccountType/>
      </UserInfo>
    </RatedBy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B380310-48E4-47CE-9EA5-AA05A5A520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1f6943-bd76-415e-b122-a9ac7bfc00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E6D18-69B8-4D67-9E57-79228AEDC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9569F2-43F3-4EF7-AD45-DCCB9334677A}">
  <ds:schemaRefs>
    <ds:schemaRef ds:uri="da1f6943-bd76-415e-b122-a9ac7bfc0035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4483D893-16CC-4843-8040-8A11337EEC5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47920</TotalTime>
  <Words>57</Words>
  <Application>Microsoft Office PowerPoint</Application>
  <PresentationFormat>Apresentação na tela (16:9)</PresentationFormat>
  <Paragraphs>9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Esperanca Pereira</dc:creator>
  <cp:lastModifiedBy>Alex Sulzbacher Rohleder</cp:lastModifiedBy>
  <cp:revision>892</cp:revision>
  <cp:lastPrinted>2014-08-25T17:34:05Z</cp:lastPrinted>
  <dcterms:created xsi:type="dcterms:W3CDTF">2013-07-30T00:20:50Z</dcterms:created>
  <dcterms:modified xsi:type="dcterms:W3CDTF">2016-09-15T19:57:47Z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0x010100F936F9D4C759704182C7E07933CD1591</vt:lpwstr>
  </property>
  <property fmtid="{D5CDD505-2E9C-101B-9397-08002B2CF9AE}" pid="3" name="_dlc_DocIdItemGuid">
    <vt:lpwstr>c0b3fb21-c5ac-41f8-8ca7-25b4b0edb9c1</vt:lpwstr>
  </property>
  <property fmtid="{D5CDD505-2E9C-101B-9397-08002B2CF9AE}" pid="4" name="TaxKeyword">
    <vt:lpwstr>;#</vt:lpwstr>
  </property>
</Properties>
</file>