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1">
    <p:bg>
      <p:bgPr>
        <a:solidFill>
          <a:srgbClr val="FFFFFF"/>
        </a:solidFill>
      </p:bgPr>
    </p:bg>
    <p:spTree>
      <p:nvGrpSpPr>
        <p:cNvPr id="63" name="Shape 63"/>
        <p:cNvGrpSpPr/>
        <p:nvPr/>
      </p:nvGrpSpPr>
      <p:grpSpPr>
        <a:xfrm>
          <a:off x="0" y="0"/>
          <a:ext cx="0" cy="0"/>
          <a:chOff x="0" y="0"/>
          <a:chExt cx="0" cy="0"/>
        </a:xfrm>
      </p:grpSpPr>
      <p:sp>
        <p:nvSpPr>
          <p:cNvPr id="64" name="Shape 64"/>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ctrTitle"/>
          </p:nvPr>
        </p:nvSpPr>
        <p:spPr>
          <a:xfrm>
            <a:off x="339575" y="1621475"/>
            <a:ext cx="4756200" cy="1261200"/>
          </a:xfrm>
          <a:prstGeom prst="rect">
            <a:avLst/>
          </a:prstGeom>
          <a:noFill/>
        </p:spPr>
        <p:txBody>
          <a:bodyPr anchorCtr="0" anchor="b" bIns="91425" lIns="91425" rIns="91425" tIns="91425"/>
          <a:lstStyle>
            <a:lvl1pPr lvl="0" rtl="0" algn="l">
              <a:lnSpc>
                <a:spcPct val="100000"/>
              </a:lnSpc>
              <a:spcBef>
                <a:spcPts val="0"/>
              </a:spcBef>
              <a:spcAft>
                <a:spcPts val="0"/>
              </a:spcAft>
              <a:buClr>
                <a:schemeClr val="dk1"/>
              </a:buClr>
              <a:buSzPct val="100000"/>
              <a:buNone/>
              <a:defRPr b="1" sz="3600">
                <a:solidFill>
                  <a:schemeClr val="dk1"/>
                </a:solidFill>
              </a:defRPr>
            </a:lvl1pPr>
            <a:lvl2pPr lvl="1" rtl="0" algn="l">
              <a:lnSpc>
                <a:spcPct val="100000"/>
              </a:lnSpc>
              <a:spcBef>
                <a:spcPts val="0"/>
              </a:spcBef>
              <a:spcAft>
                <a:spcPts val="0"/>
              </a:spcAft>
              <a:buClr>
                <a:schemeClr val="dk1"/>
              </a:buClr>
              <a:buSzPct val="100000"/>
              <a:buNone/>
              <a:defRPr b="1" sz="3600">
                <a:solidFill>
                  <a:schemeClr val="dk1"/>
                </a:solidFill>
              </a:defRPr>
            </a:lvl2pPr>
            <a:lvl3pPr lvl="2" rtl="0" algn="l">
              <a:lnSpc>
                <a:spcPct val="100000"/>
              </a:lnSpc>
              <a:spcBef>
                <a:spcPts val="0"/>
              </a:spcBef>
              <a:spcAft>
                <a:spcPts val="0"/>
              </a:spcAft>
              <a:buClr>
                <a:schemeClr val="dk1"/>
              </a:buClr>
              <a:buSzPct val="100000"/>
              <a:buNone/>
              <a:defRPr b="1" sz="3600">
                <a:solidFill>
                  <a:schemeClr val="dk1"/>
                </a:solidFill>
              </a:defRPr>
            </a:lvl3pPr>
            <a:lvl4pPr lvl="3" rtl="0" algn="l">
              <a:lnSpc>
                <a:spcPct val="100000"/>
              </a:lnSpc>
              <a:spcBef>
                <a:spcPts val="0"/>
              </a:spcBef>
              <a:spcAft>
                <a:spcPts val="0"/>
              </a:spcAft>
              <a:buClr>
                <a:schemeClr val="dk1"/>
              </a:buClr>
              <a:buSzPct val="100000"/>
              <a:buNone/>
              <a:defRPr b="1" sz="3600">
                <a:solidFill>
                  <a:schemeClr val="dk1"/>
                </a:solidFill>
              </a:defRPr>
            </a:lvl4pPr>
            <a:lvl5pPr lvl="4" rtl="0" algn="l">
              <a:lnSpc>
                <a:spcPct val="100000"/>
              </a:lnSpc>
              <a:spcBef>
                <a:spcPts val="0"/>
              </a:spcBef>
              <a:spcAft>
                <a:spcPts val="0"/>
              </a:spcAft>
              <a:buClr>
                <a:schemeClr val="dk1"/>
              </a:buClr>
              <a:buSzPct val="100000"/>
              <a:buNone/>
              <a:defRPr b="1" sz="3600">
                <a:solidFill>
                  <a:schemeClr val="dk1"/>
                </a:solidFill>
              </a:defRPr>
            </a:lvl5pPr>
            <a:lvl6pPr lvl="5" rtl="0" algn="l">
              <a:lnSpc>
                <a:spcPct val="100000"/>
              </a:lnSpc>
              <a:spcBef>
                <a:spcPts val="0"/>
              </a:spcBef>
              <a:spcAft>
                <a:spcPts val="0"/>
              </a:spcAft>
              <a:buClr>
                <a:schemeClr val="dk1"/>
              </a:buClr>
              <a:buSzPct val="100000"/>
              <a:buNone/>
              <a:defRPr b="1" sz="3600">
                <a:solidFill>
                  <a:schemeClr val="dk1"/>
                </a:solidFill>
              </a:defRPr>
            </a:lvl6pPr>
            <a:lvl7pPr lvl="6" rtl="0" algn="l">
              <a:lnSpc>
                <a:spcPct val="100000"/>
              </a:lnSpc>
              <a:spcBef>
                <a:spcPts val="0"/>
              </a:spcBef>
              <a:spcAft>
                <a:spcPts val="0"/>
              </a:spcAft>
              <a:buClr>
                <a:schemeClr val="dk1"/>
              </a:buClr>
              <a:buSzPct val="100000"/>
              <a:buNone/>
              <a:defRPr b="1" sz="3600">
                <a:solidFill>
                  <a:schemeClr val="dk1"/>
                </a:solidFill>
              </a:defRPr>
            </a:lvl7pPr>
            <a:lvl8pPr lvl="7" rtl="0" algn="l">
              <a:lnSpc>
                <a:spcPct val="100000"/>
              </a:lnSpc>
              <a:spcBef>
                <a:spcPts val="0"/>
              </a:spcBef>
              <a:spcAft>
                <a:spcPts val="0"/>
              </a:spcAft>
              <a:buClr>
                <a:schemeClr val="dk1"/>
              </a:buClr>
              <a:buSzPct val="100000"/>
              <a:buNone/>
              <a:defRPr b="1" sz="3600">
                <a:solidFill>
                  <a:schemeClr val="dk1"/>
                </a:solidFill>
              </a:defRPr>
            </a:lvl8pPr>
            <a:lvl9pPr lvl="8" rtl="0" algn="l">
              <a:lnSpc>
                <a:spcPct val="100000"/>
              </a:lnSpc>
              <a:spcBef>
                <a:spcPts val="0"/>
              </a:spcBef>
              <a:spcAft>
                <a:spcPts val="0"/>
              </a:spcAft>
              <a:buClr>
                <a:schemeClr val="dk1"/>
              </a:buClr>
              <a:buSzPct val="100000"/>
              <a:buNone/>
              <a:defRPr b="1" sz="3600">
                <a:solidFill>
                  <a:schemeClr val="dk1"/>
                </a:solidFill>
              </a:defRPr>
            </a:lvl9pPr>
          </a:lstStyle>
          <a:p/>
        </p:txBody>
      </p:sp>
      <p:sp>
        <p:nvSpPr>
          <p:cNvPr id="66" name="Shape 66"/>
          <p:cNvSpPr txBox="1"/>
          <p:nvPr>
            <p:ph idx="1" type="subTitle"/>
          </p:nvPr>
        </p:nvSpPr>
        <p:spPr>
          <a:xfrm>
            <a:off x="339575" y="2935050"/>
            <a:ext cx="4756200" cy="5679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dk1"/>
              </a:buClr>
              <a:buSzPct val="100000"/>
              <a:buNone/>
              <a:defRPr sz="1400">
                <a:solidFill>
                  <a:schemeClr val="dk1"/>
                </a:solidFill>
              </a:defRPr>
            </a:lvl1pPr>
            <a:lvl2pPr lvl="1" rtl="0" algn="l">
              <a:lnSpc>
                <a:spcPct val="100000"/>
              </a:lnSpc>
              <a:spcBef>
                <a:spcPts val="0"/>
              </a:spcBef>
              <a:spcAft>
                <a:spcPts val="0"/>
              </a:spcAft>
              <a:buClr>
                <a:schemeClr val="dk1"/>
              </a:buClr>
              <a:buNone/>
              <a:defRPr sz="1400">
                <a:solidFill>
                  <a:schemeClr val="dk1"/>
                </a:solidFill>
              </a:defRPr>
            </a:lvl2pPr>
            <a:lvl3pPr lvl="2" rtl="0" algn="l">
              <a:lnSpc>
                <a:spcPct val="100000"/>
              </a:lnSpc>
              <a:spcBef>
                <a:spcPts val="0"/>
              </a:spcBef>
              <a:spcAft>
                <a:spcPts val="0"/>
              </a:spcAft>
              <a:buClr>
                <a:schemeClr val="dk1"/>
              </a:buClr>
              <a:buNone/>
              <a:defRPr sz="1400">
                <a:solidFill>
                  <a:schemeClr val="dk1"/>
                </a:solidFill>
              </a:defRPr>
            </a:lvl3pPr>
            <a:lvl4pPr lvl="3" rtl="0" algn="l">
              <a:lnSpc>
                <a:spcPct val="100000"/>
              </a:lnSpc>
              <a:spcBef>
                <a:spcPts val="0"/>
              </a:spcBef>
              <a:spcAft>
                <a:spcPts val="0"/>
              </a:spcAft>
              <a:buClr>
                <a:schemeClr val="dk1"/>
              </a:buClr>
              <a:buNone/>
              <a:defRPr sz="1400">
                <a:solidFill>
                  <a:schemeClr val="dk1"/>
                </a:solidFill>
              </a:defRPr>
            </a:lvl4pPr>
            <a:lvl5pPr lvl="4" rtl="0" algn="l">
              <a:lnSpc>
                <a:spcPct val="100000"/>
              </a:lnSpc>
              <a:spcBef>
                <a:spcPts val="0"/>
              </a:spcBef>
              <a:spcAft>
                <a:spcPts val="0"/>
              </a:spcAft>
              <a:buClr>
                <a:schemeClr val="dk1"/>
              </a:buClr>
              <a:buNone/>
              <a:defRPr sz="1400">
                <a:solidFill>
                  <a:schemeClr val="dk1"/>
                </a:solidFill>
              </a:defRPr>
            </a:lvl5pPr>
            <a:lvl6pPr lvl="5" rtl="0" algn="l">
              <a:lnSpc>
                <a:spcPct val="100000"/>
              </a:lnSpc>
              <a:spcBef>
                <a:spcPts val="0"/>
              </a:spcBef>
              <a:spcAft>
                <a:spcPts val="0"/>
              </a:spcAft>
              <a:buClr>
                <a:schemeClr val="dk1"/>
              </a:buClr>
              <a:buNone/>
              <a:defRPr sz="1400">
                <a:solidFill>
                  <a:schemeClr val="dk1"/>
                </a:solidFill>
              </a:defRPr>
            </a:lvl6pPr>
            <a:lvl7pPr lvl="6" rtl="0" algn="l">
              <a:lnSpc>
                <a:spcPct val="100000"/>
              </a:lnSpc>
              <a:spcBef>
                <a:spcPts val="0"/>
              </a:spcBef>
              <a:spcAft>
                <a:spcPts val="0"/>
              </a:spcAft>
              <a:buClr>
                <a:schemeClr val="dk1"/>
              </a:buClr>
              <a:buNone/>
              <a:defRPr sz="1400">
                <a:solidFill>
                  <a:schemeClr val="dk1"/>
                </a:solidFill>
              </a:defRPr>
            </a:lvl7pPr>
            <a:lvl8pPr lvl="7" rtl="0" algn="l">
              <a:lnSpc>
                <a:spcPct val="100000"/>
              </a:lnSpc>
              <a:spcBef>
                <a:spcPts val="0"/>
              </a:spcBef>
              <a:spcAft>
                <a:spcPts val="0"/>
              </a:spcAft>
              <a:buClr>
                <a:schemeClr val="dk1"/>
              </a:buClr>
              <a:buNone/>
              <a:defRPr sz="1400">
                <a:solidFill>
                  <a:schemeClr val="dk1"/>
                </a:solidFill>
              </a:defRPr>
            </a:lvl8pPr>
            <a:lvl9pPr lvl="8" rtl="0" algn="l">
              <a:lnSpc>
                <a:spcPct val="100000"/>
              </a:lnSpc>
              <a:spcBef>
                <a:spcPts val="0"/>
              </a:spcBef>
              <a:spcAft>
                <a:spcPts val="0"/>
              </a:spcAft>
              <a:buClr>
                <a:schemeClr val="dk1"/>
              </a:buClr>
              <a:buNone/>
              <a:defRPr sz="1400">
                <a:solidFill>
                  <a:schemeClr val="dk1"/>
                </a:solidFill>
              </a:defRPr>
            </a:lvl9pPr>
          </a:lstStyle>
          <a:p/>
        </p:txBody>
      </p:sp>
      <p:sp>
        <p:nvSpPr>
          <p:cNvPr id="67" name="Shape 6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s"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p:bg>
      <p:bgPr>
        <a:solidFill>
          <a:srgbClr val="FFFFFF"/>
        </a:solidFill>
      </p:bgPr>
    </p:bg>
    <p:spTree>
      <p:nvGrpSpPr>
        <p:cNvPr id="68"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70" name="Shape 70"/>
          <p:cNvCxnSpPr/>
          <p:nvPr/>
        </p:nvCxnSpPr>
        <p:spPr>
          <a:xfrm>
            <a:off x="831619" y="615325"/>
            <a:ext cx="5948700" cy="0"/>
          </a:xfrm>
          <a:prstGeom prst="straightConnector1">
            <a:avLst/>
          </a:prstGeom>
          <a:noFill/>
          <a:ln cap="flat" cmpd="sng" w="76200">
            <a:solidFill>
              <a:schemeClr val="lt1"/>
            </a:solidFill>
            <a:prstDash val="solid"/>
            <a:round/>
            <a:headEnd len="med" w="med" type="none"/>
            <a:tailEnd len="med" w="med" type="none"/>
          </a:ln>
        </p:spPr>
      </p:cxnSp>
      <p:sp>
        <p:nvSpPr>
          <p:cNvPr id="71" name="Shape 71"/>
          <p:cNvSpPr txBox="1"/>
          <p:nvPr>
            <p:ph type="title"/>
          </p:nvPr>
        </p:nvSpPr>
        <p:spPr>
          <a:xfrm>
            <a:off x="832600" y="844000"/>
            <a:ext cx="5810400" cy="15504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lt1"/>
              </a:buClr>
              <a:buSzPct val="100000"/>
              <a:buNone/>
              <a:defRPr sz="3600">
                <a:solidFill>
                  <a:schemeClr val="lt1"/>
                </a:solidFill>
              </a:defRPr>
            </a:lvl1pPr>
            <a:lvl2pPr lvl="1" rtl="0" algn="l">
              <a:lnSpc>
                <a:spcPct val="100000"/>
              </a:lnSpc>
              <a:spcBef>
                <a:spcPts val="0"/>
              </a:spcBef>
              <a:spcAft>
                <a:spcPts val="0"/>
              </a:spcAft>
              <a:buClr>
                <a:schemeClr val="lt1"/>
              </a:buClr>
              <a:buSzPct val="100000"/>
              <a:buNone/>
              <a:defRPr sz="3600">
                <a:solidFill>
                  <a:schemeClr val="lt1"/>
                </a:solidFill>
              </a:defRPr>
            </a:lvl2pPr>
            <a:lvl3pPr lvl="2" rtl="0" algn="l">
              <a:lnSpc>
                <a:spcPct val="100000"/>
              </a:lnSpc>
              <a:spcBef>
                <a:spcPts val="0"/>
              </a:spcBef>
              <a:spcAft>
                <a:spcPts val="0"/>
              </a:spcAft>
              <a:buClr>
                <a:schemeClr val="lt1"/>
              </a:buClr>
              <a:buSzPct val="100000"/>
              <a:buNone/>
              <a:defRPr sz="3600">
                <a:solidFill>
                  <a:schemeClr val="lt1"/>
                </a:solidFill>
              </a:defRPr>
            </a:lvl3pPr>
            <a:lvl4pPr lvl="3" rtl="0" algn="l">
              <a:lnSpc>
                <a:spcPct val="100000"/>
              </a:lnSpc>
              <a:spcBef>
                <a:spcPts val="0"/>
              </a:spcBef>
              <a:spcAft>
                <a:spcPts val="0"/>
              </a:spcAft>
              <a:buClr>
                <a:schemeClr val="lt1"/>
              </a:buClr>
              <a:buSzPct val="100000"/>
              <a:buNone/>
              <a:defRPr sz="3600">
                <a:solidFill>
                  <a:schemeClr val="lt1"/>
                </a:solidFill>
              </a:defRPr>
            </a:lvl4pPr>
            <a:lvl5pPr lvl="4" rtl="0" algn="l">
              <a:lnSpc>
                <a:spcPct val="100000"/>
              </a:lnSpc>
              <a:spcBef>
                <a:spcPts val="0"/>
              </a:spcBef>
              <a:spcAft>
                <a:spcPts val="0"/>
              </a:spcAft>
              <a:buClr>
                <a:schemeClr val="lt1"/>
              </a:buClr>
              <a:buSzPct val="100000"/>
              <a:buNone/>
              <a:defRPr sz="3600">
                <a:solidFill>
                  <a:schemeClr val="lt1"/>
                </a:solidFill>
              </a:defRPr>
            </a:lvl5pPr>
            <a:lvl6pPr lvl="5" rtl="0" algn="l">
              <a:lnSpc>
                <a:spcPct val="100000"/>
              </a:lnSpc>
              <a:spcBef>
                <a:spcPts val="0"/>
              </a:spcBef>
              <a:spcAft>
                <a:spcPts val="0"/>
              </a:spcAft>
              <a:buClr>
                <a:schemeClr val="lt1"/>
              </a:buClr>
              <a:buSzPct val="100000"/>
              <a:buNone/>
              <a:defRPr sz="3600">
                <a:solidFill>
                  <a:schemeClr val="lt1"/>
                </a:solidFill>
              </a:defRPr>
            </a:lvl6pPr>
            <a:lvl7pPr lvl="6" rtl="0" algn="l">
              <a:lnSpc>
                <a:spcPct val="100000"/>
              </a:lnSpc>
              <a:spcBef>
                <a:spcPts val="0"/>
              </a:spcBef>
              <a:spcAft>
                <a:spcPts val="0"/>
              </a:spcAft>
              <a:buClr>
                <a:schemeClr val="lt1"/>
              </a:buClr>
              <a:buSzPct val="100000"/>
              <a:buNone/>
              <a:defRPr sz="3600">
                <a:solidFill>
                  <a:schemeClr val="lt1"/>
                </a:solidFill>
              </a:defRPr>
            </a:lvl7pPr>
            <a:lvl8pPr lvl="7" rtl="0" algn="l">
              <a:lnSpc>
                <a:spcPct val="100000"/>
              </a:lnSpc>
              <a:spcBef>
                <a:spcPts val="0"/>
              </a:spcBef>
              <a:spcAft>
                <a:spcPts val="0"/>
              </a:spcAft>
              <a:buClr>
                <a:schemeClr val="lt1"/>
              </a:buClr>
              <a:buSzPct val="100000"/>
              <a:buNone/>
              <a:defRPr sz="3600">
                <a:solidFill>
                  <a:schemeClr val="lt1"/>
                </a:solidFill>
              </a:defRPr>
            </a:lvl8pPr>
            <a:lvl9pPr lvl="8" rtl="0" algn="l">
              <a:lnSpc>
                <a:spcPct val="100000"/>
              </a:lnSpc>
              <a:spcBef>
                <a:spcPts val="0"/>
              </a:spcBef>
              <a:spcAft>
                <a:spcPts val="0"/>
              </a:spcAft>
              <a:buClr>
                <a:schemeClr val="lt1"/>
              </a:buClr>
              <a:buSzPct val="100000"/>
              <a:buNone/>
              <a:defRPr sz="3600">
                <a:solidFill>
                  <a:schemeClr val="lt1"/>
                </a:solidFill>
              </a:defRPr>
            </a:lvl9pPr>
          </a:lstStyle>
          <a:p/>
        </p:txBody>
      </p:sp>
      <p:sp>
        <p:nvSpPr>
          <p:cNvPr id="72" name="Shape 72"/>
          <p:cNvSpPr txBox="1"/>
          <p:nvPr>
            <p:ph idx="1" type="body"/>
          </p:nvPr>
        </p:nvSpPr>
        <p:spPr>
          <a:xfrm>
            <a:off x="832600" y="2623080"/>
            <a:ext cx="5810400" cy="17388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lt1"/>
              </a:buClr>
              <a:buSzPct val="100000"/>
              <a:defRPr sz="1600">
                <a:solidFill>
                  <a:schemeClr val="lt1"/>
                </a:solidFill>
              </a:defRPr>
            </a:lvl1pPr>
            <a:lvl2pPr lvl="1" rtl="0" algn="l">
              <a:lnSpc>
                <a:spcPct val="115000"/>
              </a:lnSpc>
              <a:spcBef>
                <a:spcPts val="0"/>
              </a:spcBef>
              <a:spcAft>
                <a:spcPts val="1600"/>
              </a:spcAft>
              <a:buClr>
                <a:schemeClr val="lt1"/>
              </a:buClr>
              <a:defRPr sz="1400">
                <a:solidFill>
                  <a:schemeClr val="lt1"/>
                </a:solidFill>
              </a:defRPr>
            </a:lvl2pPr>
            <a:lvl3pPr lvl="2" rtl="0" algn="l">
              <a:lnSpc>
                <a:spcPct val="115000"/>
              </a:lnSpc>
              <a:spcBef>
                <a:spcPts val="0"/>
              </a:spcBef>
              <a:spcAft>
                <a:spcPts val="1600"/>
              </a:spcAft>
              <a:buClr>
                <a:schemeClr val="lt1"/>
              </a:buClr>
              <a:defRPr sz="1400">
                <a:solidFill>
                  <a:schemeClr val="lt1"/>
                </a:solidFill>
              </a:defRPr>
            </a:lvl3pPr>
            <a:lvl4pPr lvl="3" rtl="0" algn="l">
              <a:lnSpc>
                <a:spcPct val="115000"/>
              </a:lnSpc>
              <a:spcBef>
                <a:spcPts val="0"/>
              </a:spcBef>
              <a:spcAft>
                <a:spcPts val="1600"/>
              </a:spcAft>
              <a:buClr>
                <a:schemeClr val="lt1"/>
              </a:buClr>
              <a:defRPr sz="1400">
                <a:solidFill>
                  <a:schemeClr val="lt1"/>
                </a:solidFill>
              </a:defRPr>
            </a:lvl4pPr>
            <a:lvl5pPr lvl="4" rtl="0" algn="l">
              <a:lnSpc>
                <a:spcPct val="115000"/>
              </a:lnSpc>
              <a:spcBef>
                <a:spcPts val="0"/>
              </a:spcBef>
              <a:spcAft>
                <a:spcPts val="1600"/>
              </a:spcAft>
              <a:buClr>
                <a:schemeClr val="lt1"/>
              </a:buClr>
              <a:defRPr sz="1400">
                <a:solidFill>
                  <a:schemeClr val="lt1"/>
                </a:solidFill>
              </a:defRPr>
            </a:lvl5pPr>
            <a:lvl6pPr lvl="5" rtl="0" algn="l">
              <a:lnSpc>
                <a:spcPct val="115000"/>
              </a:lnSpc>
              <a:spcBef>
                <a:spcPts val="0"/>
              </a:spcBef>
              <a:spcAft>
                <a:spcPts val="1600"/>
              </a:spcAft>
              <a:buClr>
                <a:schemeClr val="lt1"/>
              </a:buClr>
              <a:defRPr sz="1400">
                <a:solidFill>
                  <a:schemeClr val="lt1"/>
                </a:solidFill>
              </a:defRPr>
            </a:lvl6pPr>
            <a:lvl7pPr lvl="6" rtl="0" algn="l">
              <a:lnSpc>
                <a:spcPct val="115000"/>
              </a:lnSpc>
              <a:spcBef>
                <a:spcPts val="0"/>
              </a:spcBef>
              <a:spcAft>
                <a:spcPts val="1600"/>
              </a:spcAft>
              <a:buClr>
                <a:schemeClr val="lt1"/>
              </a:buClr>
              <a:defRPr sz="1400">
                <a:solidFill>
                  <a:schemeClr val="lt1"/>
                </a:solidFill>
              </a:defRPr>
            </a:lvl7pPr>
            <a:lvl8pPr lvl="7" rtl="0" algn="l">
              <a:lnSpc>
                <a:spcPct val="115000"/>
              </a:lnSpc>
              <a:spcBef>
                <a:spcPts val="0"/>
              </a:spcBef>
              <a:spcAft>
                <a:spcPts val="1600"/>
              </a:spcAft>
              <a:buClr>
                <a:schemeClr val="lt1"/>
              </a:buClr>
              <a:defRPr sz="1400">
                <a:solidFill>
                  <a:schemeClr val="lt1"/>
                </a:solidFill>
              </a:defRPr>
            </a:lvl8pPr>
            <a:lvl9pPr lvl="8" rtl="0" algn="l">
              <a:lnSpc>
                <a:spcPct val="115000"/>
              </a:lnSpc>
              <a:spcBef>
                <a:spcPts val="0"/>
              </a:spcBef>
              <a:spcAft>
                <a:spcPts val="1600"/>
              </a:spcAft>
              <a:buClr>
                <a:schemeClr val="lt1"/>
              </a:buClr>
              <a:defRPr sz="1400">
                <a:solidFill>
                  <a:schemeClr val="lt1"/>
                </a:solidFill>
              </a:defRPr>
            </a:lvl9pPr>
          </a:lstStyle>
          <a:p/>
        </p:txBody>
      </p:sp>
      <p:sp>
        <p:nvSpPr>
          <p:cNvPr id="73" name="Shape 7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s" sz="1000">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2">
    <p:bg>
      <p:bgPr>
        <a:solidFill>
          <a:srgbClr val="FFFFFF"/>
        </a:solidFill>
      </p:bgPr>
    </p:bg>
    <p:spTree>
      <p:nvGrpSpPr>
        <p:cNvPr id="74"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76" name="Shape 76"/>
          <p:cNvCxnSpPr/>
          <p:nvPr/>
        </p:nvCxnSpPr>
        <p:spPr>
          <a:xfrm>
            <a:off x="831619" y="615325"/>
            <a:ext cx="5948700" cy="0"/>
          </a:xfrm>
          <a:prstGeom prst="straightConnector1">
            <a:avLst/>
          </a:prstGeom>
          <a:noFill/>
          <a:ln cap="flat" cmpd="sng" w="76200">
            <a:solidFill>
              <a:schemeClr val="lt1"/>
            </a:solidFill>
            <a:prstDash val="solid"/>
            <a:round/>
            <a:headEnd len="med" w="med" type="none"/>
            <a:tailEnd len="med" w="med" type="none"/>
          </a:ln>
        </p:spPr>
      </p:cxnSp>
      <p:sp>
        <p:nvSpPr>
          <p:cNvPr id="77" name="Shape 77"/>
          <p:cNvSpPr txBox="1"/>
          <p:nvPr>
            <p:ph type="title"/>
          </p:nvPr>
        </p:nvSpPr>
        <p:spPr>
          <a:xfrm>
            <a:off x="832600" y="844000"/>
            <a:ext cx="5810400" cy="15504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lt1"/>
              </a:buClr>
              <a:buSzPct val="100000"/>
              <a:buNone/>
              <a:defRPr sz="3600">
                <a:solidFill>
                  <a:schemeClr val="lt1"/>
                </a:solidFill>
              </a:defRPr>
            </a:lvl1pPr>
            <a:lvl2pPr lvl="1" rtl="0" algn="l">
              <a:lnSpc>
                <a:spcPct val="100000"/>
              </a:lnSpc>
              <a:spcBef>
                <a:spcPts val="0"/>
              </a:spcBef>
              <a:spcAft>
                <a:spcPts val="0"/>
              </a:spcAft>
              <a:buClr>
                <a:schemeClr val="lt1"/>
              </a:buClr>
              <a:buSzPct val="100000"/>
              <a:buNone/>
              <a:defRPr sz="3600">
                <a:solidFill>
                  <a:schemeClr val="lt1"/>
                </a:solidFill>
              </a:defRPr>
            </a:lvl2pPr>
            <a:lvl3pPr lvl="2" rtl="0" algn="l">
              <a:lnSpc>
                <a:spcPct val="100000"/>
              </a:lnSpc>
              <a:spcBef>
                <a:spcPts val="0"/>
              </a:spcBef>
              <a:spcAft>
                <a:spcPts val="0"/>
              </a:spcAft>
              <a:buClr>
                <a:schemeClr val="lt1"/>
              </a:buClr>
              <a:buSzPct val="100000"/>
              <a:buNone/>
              <a:defRPr sz="3600">
                <a:solidFill>
                  <a:schemeClr val="lt1"/>
                </a:solidFill>
              </a:defRPr>
            </a:lvl3pPr>
            <a:lvl4pPr lvl="3" rtl="0" algn="l">
              <a:lnSpc>
                <a:spcPct val="100000"/>
              </a:lnSpc>
              <a:spcBef>
                <a:spcPts val="0"/>
              </a:spcBef>
              <a:spcAft>
                <a:spcPts val="0"/>
              </a:spcAft>
              <a:buClr>
                <a:schemeClr val="lt1"/>
              </a:buClr>
              <a:buSzPct val="100000"/>
              <a:buNone/>
              <a:defRPr sz="3600">
                <a:solidFill>
                  <a:schemeClr val="lt1"/>
                </a:solidFill>
              </a:defRPr>
            </a:lvl4pPr>
            <a:lvl5pPr lvl="4" rtl="0" algn="l">
              <a:lnSpc>
                <a:spcPct val="100000"/>
              </a:lnSpc>
              <a:spcBef>
                <a:spcPts val="0"/>
              </a:spcBef>
              <a:spcAft>
                <a:spcPts val="0"/>
              </a:spcAft>
              <a:buClr>
                <a:schemeClr val="lt1"/>
              </a:buClr>
              <a:buSzPct val="100000"/>
              <a:buNone/>
              <a:defRPr sz="3600">
                <a:solidFill>
                  <a:schemeClr val="lt1"/>
                </a:solidFill>
              </a:defRPr>
            </a:lvl5pPr>
            <a:lvl6pPr lvl="5" rtl="0" algn="l">
              <a:lnSpc>
                <a:spcPct val="100000"/>
              </a:lnSpc>
              <a:spcBef>
                <a:spcPts val="0"/>
              </a:spcBef>
              <a:spcAft>
                <a:spcPts val="0"/>
              </a:spcAft>
              <a:buClr>
                <a:schemeClr val="lt1"/>
              </a:buClr>
              <a:buSzPct val="100000"/>
              <a:buNone/>
              <a:defRPr sz="3600">
                <a:solidFill>
                  <a:schemeClr val="lt1"/>
                </a:solidFill>
              </a:defRPr>
            </a:lvl6pPr>
            <a:lvl7pPr lvl="6" rtl="0" algn="l">
              <a:lnSpc>
                <a:spcPct val="100000"/>
              </a:lnSpc>
              <a:spcBef>
                <a:spcPts val="0"/>
              </a:spcBef>
              <a:spcAft>
                <a:spcPts val="0"/>
              </a:spcAft>
              <a:buClr>
                <a:schemeClr val="lt1"/>
              </a:buClr>
              <a:buSzPct val="100000"/>
              <a:buNone/>
              <a:defRPr sz="3600">
                <a:solidFill>
                  <a:schemeClr val="lt1"/>
                </a:solidFill>
              </a:defRPr>
            </a:lvl7pPr>
            <a:lvl8pPr lvl="7" rtl="0" algn="l">
              <a:lnSpc>
                <a:spcPct val="100000"/>
              </a:lnSpc>
              <a:spcBef>
                <a:spcPts val="0"/>
              </a:spcBef>
              <a:spcAft>
                <a:spcPts val="0"/>
              </a:spcAft>
              <a:buClr>
                <a:schemeClr val="lt1"/>
              </a:buClr>
              <a:buSzPct val="100000"/>
              <a:buNone/>
              <a:defRPr sz="3600">
                <a:solidFill>
                  <a:schemeClr val="lt1"/>
                </a:solidFill>
              </a:defRPr>
            </a:lvl8pPr>
            <a:lvl9pPr lvl="8" rtl="0" algn="l">
              <a:lnSpc>
                <a:spcPct val="100000"/>
              </a:lnSpc>
              <a:spcBef>
                <a:spcPts val="0"/>
              </a:spcBef>
              <a:spcAft>
                <a:spcPts val="0"/>
              </a:spcAft>
              <a:buClr>
                <a:schemeClr val="lt1"/>
              </a:buClr>
              <a:buSzPct val="100000"/>
              <a:buNone/>
              <a:defRPr sz="3600">
                <a:solidFill>
                  <a:schemeClr val="lt1"/>
                </a:solidFill>
              </a:defRPr>
            </a:lvl9pPr>
          </a:lstStyle>
          <a:p/>
        </p:txBody>
      </p:sp>
      <p:sp>
        <p:nvSpPr>
          <p:cNvPr id="78" name="Shape 78"/>
          <p:cNvSpPr txBox="1"/>
          <p:nvPr>
            <p:ph idx="1" type="body"/>
          </p:nvPr>
        </p:nvSpPr>
        <p:spPr>
          <a:xfrm>
            <a:off x="832600" y="2623080"/>
            <a:ext cx="5810400" cy="17388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lt1"/>
              </a:buClr>
              <a:buSzPct val="100000"/>
              <a:defRPr sz="1600">
                <a:solidFill>
                  <a:schemeClr val="lt1"/>
                </a:solidFill>
              </a:defRPr>
            </a:lvl1pPr>
            <a:lvl2pPr lvl="1" rtl="0" algn="l">
              <a:lnSpc>
                <a:spcPct val="115000"/>
              </a:lnSpc>
              <a:spcBef>
                <a:spcPts val="0"/>
              </a:spcBef>
              <a:spcAft>
                <a:spcPts val="1600"/>
              </a:spcAft>
              <a:buClr>
                <a:schemeClr val="lt1"/>
              </a:buClr>
              <a:defRPr sz="1400">
                <a:solidFill>
                  <a:schemeClr val="lt1"/>
                </a:solidFill>
              </a:defRPr>
            </a:lvl2pPr>
            <a:lvl3pPr lvl="2" rtl="0" algn="l">
              <a:lnSpc>
                <a:spcPct val="115000"/>
              </a:lnSpc>
              <a:spcBef>
                <a:spcPts val="0"/>
              </a:spcBef>
              <a:spcAft>
                <a:spcPts val="1600"/>
              </a:spcAft>
              <a:buClr>
                <a:schemeClr val="lt1"/>
              </a:buClr>
              <a:defRPr sz="1400">
                <a:solidFill>
                  <a:schemeClr val="lt1"/>
                </a:solidFill>
              </a:defRPr>
            </a:lvl3pPr>
            <a:lvl4pPr lvl="3" rtl="0" algn="l">
              <a:lnSpc>
                <a:spcPct val="115000"/>
              </a:lnSpc>
              <a:spcBef>
                <a:spcPts val="0"/>
              </a:spcBef>
              <a:spcAft>
                <a:spcPts val="1600"/>
              </a:spcAft>
              <a:buClr>
                <a:schemeClr val="lt1"/>
              </a:buClr>
              <a:defRPr sz="1400">
                <a:solidFill>
                  <a:schemeClr val="lt1"/>
                </a:solidFill>
              </a:defRPr>
            </a:lvl4pPr>
            <a:lvl5pPr lvl="4" rtl="0" algn="l">
              <a:lnSpc>
                <a:spcPct val="115000"/>
              </a:lnSpc>
              <a:spcBef>
                <a:spcPts val="0"/>
              </a:spcBef>
              <a:spcAft>
                <a:spcPts val="1600"/>
              </a:spcAft>
              <a:buClr>
                <a:schemeClr val="lt1"/>
              </a:buClr>
              <a:defRPr sz="1400">
                <a:solidFill>
                  <a:schemeClr val="lt1"/>
                </a:solidFill>
              </a:defRPr>
            </a:lvl5pPr>
            <a:lvl6pPr lvl="5" rtl="0" algn="l">
              <a:lnSpc>
                <a:spcPct val="115000"/>
              </a:lnSpc>
              <a:spcBef>
                <a:spcPts val="0"/>
              </a:spcBef>
              <a:spcAft>
                <a:spcPts val="1600"/>
              </a:spcAft>
              <a:buClr>
                <a:schemeClr val="lt1"/>
              </a:buClr>
              <a:defRPr sz="1400">
                <a:solidFill>
                  <a:schemeClr val="lt1"/>
                </a:solidFill>
              </a:defRPr>
            </a:lvl6pPr>
            <a:lvl7pPr lvl="6" rtl="0" algn="l">
              <a:lnSpc>
                <a:spcPct val="115000"/>
              </a:lnSpc>
              <a:spcBef>
                <a:spcPts val="0"/>
              </a:spcBef>
              <a:spcAft>
                <a:spcPts val="1600"/>
              </a:spcAft>
              <a:buClr>
                <a:schemeClr val="lt1"/>
              </a:buClr>
              <a:defRPr sz="1400">
                <a:solidFill>
                  <a:schemeClr val="lt1"/>
                </a:solidFill>
              </a:defRPr>
            </a:lvl7pPr>
            <a:lvl8pPr lvl="7" rtl="0" algn="l">
              <a:lnSpc>
                <a:spcPct val="115000"/>
              </a:lnSpc>
              <a:spcBef>
                <a:spcPts val="0"/>
              </a:spcBef>
              <a:spcAft>
                <a:spcPts val="1600"/>
              </a:spcAft>
              <a:buClr>
                <a:schemeClr val="lt1"/>
              </a:buClr>
              <a:defRPr sz="1400">
                <a:solidFill>
                  <a:schemeClr val="lt1"/>
                </a:solidFill>
              </a:defRPr>
            </a:lvl8pPr>
            <a:lvl9pPr lvl="8" rtl="0" algn="l">
              <a:lnSpc>
                <a:spcPct val="115000"/>
              </a:lnSpc>
              <a:spcBef>
                <a:spcPts val="0"/>
              </a:spcBef>
              <a:spcAft>
                <a:spcPts val="1600"/>
              </a:spcAft>
              <a:buClr>
                <a:schemeClr val="lt1"/>
              </a:buClr>
              <a:defRPr sz="1400">
                <a:solidFill>
                  <a:schemeClr val="lt1"/>
                </a:solidFill>
              </a:defRPr>
            </a:lvl9pPr>
          </a:lstStyle>
          <a:p/>
        </p:txBody>
      </p:sp>
      <p:sp>
        <p:nvSpPr>
          <p:cNvPr id="79" name="Shape 79"/>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s"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4437" r="4446" t="0"/>
          <a:stretch/>
        </p:blipFill>
        <p:spPr>
          <a:xfrm>
            <a:off x="5723273" y="842959"/>
            <a:ext cx="3420729" cy="3438526"/>
          </a:xfrm>
          <a:prstGeom prst="rect">
            <a:avLst/>
          </a:prstGeom>
          <a:noFill/>
          <a:ln>
            <a:noFill/>
          </a:ln>
        </p:spPr>
      </p:pic>
      <p:sp>
        <p:nvSpPr>
          <p:cNvPr id="85" name="Shape 85"/>
          <p:cNvSpPr txBox="1"/>
          <p:nvPr>
            <p:ph type="ctrTitle"/>
          </p:nvPr>
        </p:nvSpPr>
        <p:spPr>
          <a:xfrm>
            <a:off x="339575" y="1621475"/>
            <a:ext cx="4756200" cy="1261200"/>
          </a:xfrm>
          <a:prstGeom prst="rect">
            <a:avLst/>
          </a:prstGeom>
        </p:spPr>
        <p:txBody>
          <a:bodyPr anchorCtr="0" anchor="b" bIns="91425" lIns="91425" rIns="91425" tIns="91425">
            <a:noAutofit/>
          </a:bodyPr>
          <a:lstStyle/>
          <a:p>
            <a:pPr lvl="0">
              <a:spcBef>
                <a:spcPts val="0"/>
              </a:spcBef>
              <a:buNone/>
            </a:pPr>
            <a:r>
              <a:rPr lang="es"/>
              <a:t>Ya me subi</a:t>
            </a:r>
          </a:p>
        </p:txBody>
      </p:sp>
      <p:sp>
        <p:nvSpPr>
          <p:cNvPr id="86" name="Shape 86"/>
          <p:cNvSpPr txBox="1"/>
          <p:nvPr>
            <p:ph idx="1" type="subTitle"/>
          </p:nvPr>
        </p:nvSpPr>
        <p:spPr>
          <a:xfrm>
            <a:off x="339575" y="2935050"/>
            <a:ext cx="4756200" cy="567900"/>
          </a:xfrm>
          <a:prstGeom prst="rect">
            <a:avLst/>
          </a:prstGeom>
        </p:spPr>
        <p:txBody>
          <a:bodyPr anchorCtr="0" anchor="t" bIns="91425" lIns="91425" rIns="91425" tIns="91425">
            <a:noAutofit/>
          </a:bodyPr>
          <a:lstStyle/>
          <a:p>
            <a:pPr lvl="0">
              <a:spcBef>
                <a:spcPts val="0"/>
              </a:spcBef>
              <a:buNone/>
            </a:pPr>
            <a:r>
              <a:rPr lang="es"/>
              <a:t>Desarrollada por Alex Roitman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s"/>
              <a:t>El Objetivo</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s"/>
              <a:t>Ya me subí es una aplicación móvil pensada para los viajeros de colectivos, que mediante la ayuda de los unos a los otros logramos saber dónde están los diferentes colectivos por la ciudad. La aplicación comienza con la selección de la linea a usar y cuenta con 3 distintas modalidades de uso:</a:t>
            </a:r>
          </a:p>
          <a:p>
            <a:pPr lvl="0">
              <a:spcBef>
                <a:spcPts val="0"/>
              </a:spcBef>
              <a:buNone/>
            </a:pPr>
            <a:r>
              <a:rPr lang="es"/>
              <a:t>1ra modalidad –Registrar una subida</a:t>
            </a:r>
          </a:p>
          <a:p>
            <a:pPr lvl="0">
              <a:spcBef>
                <a:spcPts val="0"/>
              </a:spcBef>
              <a:buNone/>
            </a:pPr>
            <a:r>
              <a:rPr lang="es"/>
              <a:t>2da modalidad –Seguir línea</a:t>
            </a:r>
          </a:p>
          <a:p>
            <a:pPr lvl="0">
              <a:spcBef>
                <a:spcPts val="0"/>
              </a:spcBef>
              <a:buNone/>
            </a:pPr>
            <a:r>
              <a:rPr lang="es"/>
              <a:t>3ra modalidad- Subirse al colectivo más cercano</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832600" y="844000"/>
            <a:ext cx="5810400" cy="1550400"/>
          </a:xfrm>
          <a:prstGeom prst="rect">
            <a:avLst/>
          </a:prstGeom>
        </p:spPr>
        <p:txBody>
          <a:bodyPr anchorCtr="0" anchor="t" bIns="91425" lIns="91425" rIns="91425" tIns="91425">
            <a:noAutofit/>
          </a:bodyPr>
          <a:lstStyle/>
          <a:p>
            <a:pPr lvl="0">
              <a:spcBef>
                <a:spcPts val="0"/>
              </a:spcBef>
              <a:buNone/>
            </a:pPr>
            <a:r>
              <a:rPr lang="es"/>
              <a:t>1º Modalidad</a:t>
            </a:r>
          </a:p>
        </p:txBody>
      </p:sp>
      <p:sp>
        <p:nvSpPr>
          <p:cNvPr id="98" name="Shape 98"/>
          <p:cNvSpPr txBox="1"/>
          <p:nvPr>
            <p:ph idx="1" type="body"/>
          </p:nvPr>
        </p:nvSpPr>
        <p:spPr>
          <a:xfrm>
            <a:off x="677200" y="1625769"/>
            <a:ext cx="5810400" cy="3386700"/>
          </a:xfrm>
          <a:prstGeom prst="rect">
            <a:avLst/>
          </a:prstGeom>
        </p:spPr>
        <p:txBody>
          <a:bodyPr anchorCtr="0" anchor="t" bIns="91425" lIns="91425" rIns="91425" tIns="91425">
            <a:noAutofit/>
          </a:bodyPr>
          <a:lstStyle/>
          <a:p>
            <a:pPr lvl="0">
              <a:spcBef>
                <a:spcPts val="0"/>
              </a:spcBef>
              <a:buNone/>
            </a:pPr>
            <a:r>
              <a:rPr lang="es"/>
              <a:t>Registrar una subida: Esta es la forma en la cual se cargan los datos en el sistema, en otras palabras, mediante la red de datos/GPS y distintas herramientas logramos guardar la hora de subida al colectivo, la línea de subida y la ubicación del usuario. Se podría considerar a este usuario como el usuario activo de la aplicación. Además, una vez enviados los datos, mediante un servicio creado por la aplicación se actualiza  automáticamente cada un minuto la ubicación y la hora de este pasajero y se verifica la distancia de este contra el recorrido para que en el caso de que se encuentre a una distancia mayor a 200m se informe que el usuario ya se bajó del colectivo.</a:t>
            </a:r>
          </a:p>
        </p:txBody>
      </p:sp>
      <p:pic>
        <p:nvPicPr>
          <p:cNvPr descr="Screenshot_2016-10-23-15-21-30.png" id="99" name="Shape 99"/>
          <p:cNvPicPr preferRelativeResize="0"/>
          <p:nvPr/>
        </p:nvPicPr>
        <p:blipFill>
          <a:blip r:embed="rId3">
            <a:alphaModFix/>
          </a:blip>
          <a:stretch>
            <a:fillRect/>
          </a:stretch>
        </p:blipFill>
        <p:spPr>
          <a:xfrm>
            <a:off x="6759549" y="844000"/>
            <a:ext cx="2273050" cy="404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832600" y="844000"/>
            <a:ext cx="5810400" cy="1550400"/>
          </a:xfrm>
          <a:prstGeom prst="rect">
            <a:avLst/>
          </a:prstGeom>
        </p:spPr>
        <p:txBody>
          <a:bodyPr anchorCtr="0" anchor="t" bIns="91425" lIns="91425" rIns="91425" tIns="91425">
            <a:noAutofit/>
          </a:bodyPr>
          <a:lstStyle/>
          <a:p>
            <a:pPr lvl="0">
              <a:spcBef>
                <a:spcPts val="0"/>
              </a:spcBef>
              <a:buNone/>
            </a:pPr>
            <a:r>
              <a:rPr lang="es"/>
              <a:t>2º Modalidad</a:t>
            </a:r>
          </a:p>
        </p:txBody>
      </p:sp>
      <p:sp>
        <p:nvSpPr>
          <p:cNvPr id="105" name="Shape 105"/>
          <p:cNvSpPr txBox="1"/>
          <p:nvPr>
            <p:ph idx="1" type="body"/>
          </p:nvPr>
        </p:nvSpPr>
        <p:spPr>
          <a:xfrm>
            <a:off x="495850" y="1793023"/>
            <a:ext cx="5810400" cy="2286899"/>
          </a:xfrm>
          <a:prstGeom prst="rect">
            <a:avLst/>
          </a:prstGeom>
        </p:spPr>
        <p:txBody>
          <a:bodyPr anchorCtr="0" anchor="t" bIns="91425" lIns="91425" rIns="91425" tIns="91425">
            <a:noAutofit/>
          </a:bodyPr>
          <a:lstStyle/>
          <a:p>
            <a:pPr lvl="0">
              <a:spcBef>
                <a:spcPts val="0"/>
              </a:spcBef>
              <a:buNone/>
            </a:pPr>
            <a:r>
              <a:rPr lang="es"/>
              <a:t>Seguir línea: Este es el usuario pasivo, que solamente utiliza la aplicación para obtener información de ella, es decir la ubicación de los colectivos. En esta pantalla tenemos una lista que cada ítem dice: “Hay un (número de línea) en (calle) a las (hora)” y además cuenta con un lugar en el que indica el estado del pasajero. Por otra parte si uno aprieta algún ítem de la lista te muestra en el mapa donde está el colectivo y la descripción actualizándose en tiempo real.</a:t>
            </a:r>
          </a:p>
        </p:txBody>
      </p:sp>
      <p:pic>
        <p:nvPicPr>
          <p:cNvPr descr="Screenshot_2016-10-23-15-22-02.png" id="106" name="Shape 106"/>
          <p:cNvPicPr preferRelativeResize="0"/>
          <p:nvPr/>
        </p:nvPicPr>
        <p:blipFill>
          <a:blip r:embed="rId3">
            <a:alphaModFix/>
          </a:blip>
          <a:stretch>
            <a:fillRect/>
          </a:stretch>
        </p:blipFill>
        <p:spPr>
          <a:xfrm>
            <a:off x="6435775" y="792175"/>
            <a:ext cx="2216050" cy="393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832600" y="844000"/>
            <a:ext cx="5810400" cy="1550400"/>
          </a:xfrm>
          <a:prstGeom prst="rect">
            <a:avLst/>
          </a:prstGeom>
        </p:spPr>
        <p:txBody>
          <a:bodyPr anchorCtr="0" anchor="t" bIns="91425" lIns="91425" rIns="91425" tIns="91425">
            <a:noAutofit/>
          </a:bodyPr>
          <a:lstStyle/>
          <a:p>
            <a:pPr lvl="0" rtl="0">
              <a:spcBef>
                <a:spcPts val="0"/>
              </a:spcBef>
              <a:buNone/>
            </a:pPr>
            <a:r>
              <a:rPr lang="es"/>
              <a:t>3º Modalidad</a:t>
            </a:r>
          </a:p>
        </p:txBody>
      </p:sp>
      <p:sp>
        <p:nvSpPr>
          <p:cNvPr id="112" name="Shape 112"/>
          <p:cNvSpPr txBox="1"/>
          <p:nvPr>
            <p:ph idx="1" type="body"/>
          </p:nvPr>
        </p:nvSpPr>
        <p:spPr>
          <a:xfrm>
            <a:off x="495850" y="1793025"/>
            <a:ext cx="5810400" cy="2558700"/>
          </a:xfrm>
          <a:prstGeom prst="rect">
            <a:avLst/>
          </a:prstGeom>
        </p:spPr>
        <p:txBody>
          <a:bodyPr anchorCtr="0" anchor="t" bIns="91425" lIns="91425" rIns="91425" tIns="91425">
            <a:noAutofit/>
          </a:bodyPr>
          <a:lstStyle/>
          <a:p>
            <a:pPr lvl="0" rtl="0">
              <a:spcBef>
                <a:spcPts val="0"/>
              </a:spcBef>
              <a:buNone/>
            </a:pPr>
            <a:r>
              <a:rPr lang="es"/>
              <a:t>Subirse al colectivo más cercano: En esta modalidad el usuario tambien se puede conciderar como pasivo. Cuenta con un mapa que tiene marcada su parada más cercana y su colectivo más cercano. Ademas posee una descripción “Usted está en (ubicacion) y su parada más cercana está a (x metros) en (Ubicación parada). Su colectivo más cercano esta en (ubicación colectivo)” y esta pantalla se actualiza automaticamente cada 30 seg. para poder ver el avance del colectivo.</a:t>
            </a:r>
          </a:p>
        </p:txBody>
      </p:sp>
      <p:pic>
        <p:nvPicPr>
          <p:cNvPr descr="cercano" id="113" name="Shape 113"/>
          <p:cNvPicPr preferRelativeResize="0"/>
          <p:nvPr/>
        </p:nvPicPr>
        <p:blipFill rotWithShape="1">
          <a:blip r:embed="rId3">
            <a:alphaModFix/>
          </a:blip>
          <a:srcRect b="0" l="0" r="0" t="0"/>
          <a:stretch/>
        </p:blipFill>
        <p:spPr>
          <a:xfrm>
            <a:off x="6435775" y="792175"/>
            <a:ext cx="2216050" cy="393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