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633C0-7968-4552-932E-3BB0D7C5CBAD}" type="datetimeFigureOut">
              <a:rPr lang="es-VE" smtClean="0"/>
              <a:t>12/7/2024</a:t>
            </a:fld>
            <a:endParaRPr lang="es-V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V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V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C99E5-C2F6-4C1C-9072-8A8F70779606}" type="slidenum">
              <a:rPr lang="es-VE" smtClean="0"/>
              <a:t>‹Nº›</a:t>
            </a:fld>
            <a:endParaRPr lang="es-VE"/>
          </a:p>
        </p:txBody>
      </p:sp>
    </p:spTree>
    <p:extLst>
      <p:ext uri="{BB962C8B-B14F-4D97-AF65-F5344CB8AC3E}">
        <p14:creationId xmlns:p14="http://schemas.microsoft.com/office/powerpoint/2010/main" val="3905513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7/12/2024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7/12/2024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73312950-9B0C-0AC2-6290-E9FA9CBCD896}"/>
              </a:ext>
            </a:extLst>
          </p:cNvPr>
          <p:cNvPicPr>
            <a:picLocks noChangeAspect="1"/>
          </p:cNvPicPr>
          <p:nvPr/>
        </p:nvPicPr>
        <p:blipFill>
          <a:blip r:embed="rId2"/>
          <a:stretch>
            <a:fillRect/>
          </a:stretch>
        </p:blipFill>
        <p:spPr>
          <a:xfrm>
            <a:off x="7414048" y="3960912"/>
            <a:ext cx="2743879" cy="2129289"/>
          </a:xfrm>
          <a:prstGeom prst="rect">
            <a:avLst/>
          </a:prstGeom>
        </p:spPr>
      </p:pic>
      <p:pic>
        <p:nvPicPr>
          <p:cNvPr id="8" name="Imagen 7">
            <a:extLst>
              <a:ext uri="{FF2B5EF4-FFF2-40B4-BE49-F238E27FC236}">
                <a16:creationId xmlns:a16="http://schemas.microsoft.com/office/drawing/2014/main" id="{D3CF866D-BFD3-88C8-001C-DBA5F250C0E1}"/>
              </a:ext>
            </a:extLst>
          </p:cNvPr>
          <p:cNvPicPr>
            <a:picLocks noChangeAspect="1"/>
          </p:cNvPicPr>
          <p:nvPr/>
        </p:nvPicPr>
        <p:blipFill>
          <a:blip r:embed="rId3"/>
          <a:stretch>
            <a:fillRect/>
          </a:stretch>
        </p:blipFill>
        <p:spPr>
          <a:xfrm>
            <a:off x="2781884" y="3589597"/>
            <a:ext cx="2485630" cy="2500604"/>
          </a:xfrm>
          <a:prstGeom prst="rect">
            <a:avLst/>
          </a:prstGeom>
        </p:spPr>
      </p:pic>
      <p:sp>
        <p:nvSpPr>
          <p:cNvPr id="9" name="Rectángulo 8">
            <a:extLst>
              <a:ext uri="{FF2B5EF4-FFF2-40B4-BE49-F238E27FC236}">
                <a16:creationId xmlns:a16="http://schemas.microsoft.com/office/drawing/2014/main" id="{8177C62D-B7C5-9B35-D7EE-2C5ECCD0ABA5}"/>
              </a:ext>
            </a:extLst>
          </p:cNvPr>
          <p:cNvSpPr/>
          <p:nvPr/>
        </p:nvSpPr>
        <p:spPr>
          <a:xfrm>
            <a:off x="1790991" y="1782346"/>
            <a:ext cx="8610017" cy="1938992"/>
          </a:xfrm>
          <a:prstGeom prst="rect">
            <a:avLst/>
          </a:prstGeom>
          <a:noFill/>
        </p:spPr>
        <p:txBody>
          <a:bodyPr wrap="square" lIns="91440" tIns="45720" rIns="91440" bIns="45720">
            <a:spAutoFit/>
          </a:bodyPr>
          <a:lstStyle/>
          <a:p>
            <a:pPr algn="ctr"/>
            <a:r>
              <a:rPr lang="es-VE" sz="4000" b="1" cap="none" spc="0" dirty="0">
                <a:ln w="22225">
                  <a:solidFill>
                    <a:schemeClr val="accent2"/>
                  </a:solidFill>
                  <a:prstDash val="solid"/>
                </a:ln>
                <a:solidFill>
                  <a:schemeClr val="accent2">
                    <a:lumMod val="40000"/>
                    <a:lumOff val="60000"/>
                  </a:schemeClr>
                </a:solidFill>
                <a:effectLst/>
              </a:rPr>
              <a:t>MANUAL DE USUARIO PARA EL MANEJO CORRECTO DEL SITIO WEB DE LA “ASOSIACION EL PARAGUERO”</a:t>
            </a:r>
            <a:endParaRPr lang="es-ES" sz="4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398183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200899-B58F-027B-65C3-41E70D881062}"/>
              </a:ext>
            </a:extLst>
          </p:cNvPr>
          <p:cNvSpPr>
            <a:spLocks noGrp="1"/>
          </p:cNvSpPr>
          <p:nvPr>
            <p:ph type="title"/>
          </p:nvPr>
        </p:nvSpPr>
        <p:spPr/>
        <p:txBody>
          <a:bodyPr>
            <a:normAutofit fontScale="90000"/>
          </a:bodyPr>
          <a:lstStyle/>
          <a:p>
            <a:pPr marL="571500" indent="-571500">
              <a:buFont typeface="Wingdings" panose="05000000000000000000" pitchFamily="2" charset="2"/>
              <a:buChar char="v"/>
            </a:pPr>
            <a:r>
              <a:rPr lang="es-VE" dirty="0">
                <a:solidFill>
                  <a:schemeClr val="accent2">
                    <a:lumMod val="20000"/>
                    <a:lumOff val="80000"/>
                  </a:schemeClr>
                </a:solidFill>
              </a:rPr>
              <a:t>Para iniciar sesión el usuario debe registrarse oprimiendo el botón de “</a:t>
            </a:r>
            <a:r>
              <a:rPr lang="es-VE" dirty="0" err="1">
                <a:solidFill>
                  <a:schemeClr val="accent2">
                    <a:lumMod val="20000"/>
                    <a:lumOff val="80000"/>
                  </a:schemeClr>
                </a:solidFill>
              </a:rPr>
              <a:t>registrate</a:t>
            </a:r>
            <a:r>
              <a:rPr lang="es-VE" dirty="0">
                <a:solidFill>
                  <a:schemeClr val="accent2">
                    <a:lumMod val="20000"/>
                    <a:lumOff val="80000"/>
                  </a:schemeClr>
                </a:solidFill>
              </a:rPr>
              <a:t> gratis” o si ya esta registrado puede pulsar directamente en el botón “Inicio de sesión”.</a:t>
            </a:r>
          </a:p>
        </p:txBody>
      </p:sp>
      <p:pic>
        <p:nvPicPr>
          <p:cNvPr id="5" name="Marcador de contenido 4">
            <a:extLst>
              <a:ext uri="{FF2B5EF4-FFF2-40B4-BE49-F238E27FC236}">
                <a16:creationId xmlns:a16="http://schemas.microsoft.com/office/drawing/2014/main" id="{CB14FE17-4DEE-E5E3-C769-25B65A633ADA}"/>
              </a:ext>
            </a:extLst>
          </p:cNvPr>
          <p:cNvPicPr>
            <a:picLocks noGrp="1" noChangeAspect="1"/>
          </p:cNvPicPr>
          <p:nvPr>
            <p:ph idx="1"/>
          </p:nvPr>
        </p:nvPicPr>
        <p:blipFill>
          <a:blip r:embed="rId2"/>
          <a:stretch>
            <a:fillRect/>
          </a:stretch>
        </p:blipFill>
        <p:spPr>
          <a:xfrm>
            <a:off x="2237122" y="2473423"/>
            <a:ext cx="7714580" cy="3541712"/>
          </a:xfrm>
        </p:spPr>
      </p:pic>
    </p:spTree>
    <p:extLst>
      <p:ext uri="{BB962C8B-B14F-4D97-AF65-F5344CB8AC3E}">
        <p14:creationId xmlns:p14="http://schemas.microsoft.com/office/powerpoint/2010/main" val="1790664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2036C9-A9D6-F6C1-0E63-9DE057AB14B7}"/>
              </a:ext>
            </a:extLst>
          </p:cNvPr>
          <p:cNvSpPr>
            <a:spLocks noGrp="1"/>
          </p:cNvSpPr>
          <p:nvPr>
            <p:ph type="title"/>
          </p:nvPr>
        </p:nvSpPr>
        <p:spPr/>
        <p:txBody>
          <a:bodyPr>
            <a:normAutofit fontScale="90000"/>
          </a:bodyPr>
          <a:lstStyle/>
          <a:p>
            <a:pPr marL="571500" indent="-571500">
              <a:buFont typeface="Wingdings" panose="05000000000000000000" pitchFamily="2" charset="2"/>
              <a:buChar char="v"/>
            </a:pPr>
            <a:r>
              <a:rPr lang="es-VE" dirty="0">
                <a:solidFill>
                  <a:schemeClr val="accent2">
                    <a:lumMod val="20000"/>
                    <a:lumOff val="80000"/>
                  </a:schemeClr>
                </a:solidFill>
              </a:rPr>
              <a:t>Si el usuario oprimió el botón de “regístrate gratis” luego debe llenar el formulario que se ve en pantalla…</a:t>
            </a:r>
          </a:p>
        </p:txBody>
      </p:sp>
      <p:pic>
        <p:nvPicPr>
          <p:cNvPr id="5" name="Marcador de contenido 4">
            <a:extLst>
              <a:ext uri="{FF2B5EF4-FFF2-40B4-BE49-F238E27FC236}">
                <a16:creationId xmlns:a16="http://schemas.microsoft.com/office/drawing/2014/main" id="{17735700-C5E3-7A0C-296C-66000FA95B4D}"/>
              </a:ext>
            </a:extLst>
          </p:cNvPr>
          <p:cNvPicPr>
            <a:picLocks noGrp="1" noChangeAspect="1"/>
          </p:cNvPicPr>
          <p:nvPr>
            <p:ph idx="1"/>
          </p:nvPr>
        </p:nvPicPr>
        <p:blipFill>
          <a:blip r:embed="rId2"/>
          <a:stretch>
            <a:fillRect/>
          </a:stretch>
        </p:blipFill>
        <p:spPr>
          <a:xfrm>
            <a:off x="2236404" y="2249488"/>
            <a:ext cx="7716017" cy="3541712"/>
          </a:xfrm>
        </p:spPr>
      </p:pic>
    </p:spTree>
    <p:extLst>
      <p:ext uri="{BB962C8B-B14F-4D97-AF65-F5344CB8AC3E}">
        <p14:creationId xmlns:p14="http://schemas.microsoft.com/office/powerpoint/2010/main" val="254931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3BF6E4-1073-2AC3-AEAD-CAD89F10659A}"/>
              </a:ext>
            </a:extLst>
          </p:cNvPr>
          <p:cNvSpPr>
            <a:spLocks noGrp="1"/>
          </p:cNvSpPr>
          <p:nvPr>
            <p:ph type="title"/>
          </p:nvPr>
        </p:nvSpPr>
        <p:spPr/>
        <p:txBody>
          <a:bodyPr>
            <a:normAutofit fontScale="90000"/>
          </a:bodyPr>
          <a:lstStyle/>
          <a:p>
            <a:pPr marL="571500" indent="-571500">
              <a:buFont typeface="Wingdings" panose="05000000000000000000" pitchFamily="2" charset="2"/>
              <a:buChar char="v"/>
            </a:pPr>
            <a:r>
              <a:rPr lang="es-VE" dirty="0">
                <a:solidFill>
                  <a:schemeClr val="accent2">
                    <a:lumMod val="20000"/>
                    <a:lumOff val="80000"/>
                  </a:schemeClr>
                </a:solidFill>
              </a:rPr>
              <a:t>Si el usuario oprimió el botón de “iniciar sesión” luego debe llenar el formulario que se ve en pantalla…</a:t>
            </a:r>
          </a:p>
        </p:txBody>
      </p:sp>
      <p:pic>
        <p:nvPicPr>
          <p:cNvPr id="5" name="Marcador de contenido 4">
            <a:extLst>
              <a:ext uri="{FF2B5EF4-FFF2-40B4-BE49-F238E27FC236}">
                <a16:creationId xmlns:a16="http://schemas.microsoft.com/office/drawing/2014/main" id="{5DCD32E0-46E6-2F4F-32B0-F980186BBBCA}"/>
              </a:ext>
            </a:extLst>
          </p:cNvPr>
          <p:cNvPicPr>
            <a:picLocks noGrp="1" noChangeAspect="1"/>
          </p:cNvPicPr>
          <p:nvPr>
            <p:ph idx="1"/>
          </p:nvPr>
        </p:nvPicPr>
        <p:blipFill>
          <a:blip r:embed="rId2"/>
          <a:stretch>
            <a:fillRect/>
          </a:stretch>
        </p:blipFill>
        <p:spPr>
          <a:xfrm>
            <a:off x="2231645" y="2249488"/>
            <a:ext cx="7725535" cy="3541712"/>
          </a:xfrm>
        </p:spPr>
      </p:pic>
    </p:spTree>
    <p:extLst>
      <p:ext uri="{BB962C8B-B14F-4D97-AF65-F5344CB8AC3E}">
        <p14:creationId xmlns:p14="http://schemas.microsoft.com/office/powerpoint/2010/main" val="181898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D09473-96FC-C44B-97D5-8F4682FF75DD}"/>
              </a:ext>
            </a:extLst>
          </p:cNvPr>
          <p:cNvSpPr>
            <a:spLocks noGrp="1"/>
          </p:cNvSpPr>
          <p:nvPr>
            <p:ph type="title"/>
          </p:nvPr>
        </p:nvSpPr>
        <p:spPr/>
        <p:txBody>
          <a:bodyPr>
            <a:normAutofit fontScale="90000"/>
          </a:bodyPr>
          <a:lstStyle/>
          <a:p>
            <a:pPr marL="571500" indent="-571500">
              <a:buFont typeface="Wingdings" panose="05000000000000000000" pitchFamily="2" charset="2"/>
              <a:buChar char="v"/>
            </a:pPr>
            <a:r>
              <a:rPr lang="es-VE" dirty="0">
                <a:solidFill>
                  <a:schemeClr val="accent2">
                    <a:lumMod val="20000"/>
                    <a:lumOff val="80000"/>
                  </a:schemeClr>
                </a:solidFill>
              </a:rPr>
              <a:t>Una vez iniciado sesión el usuario puede informarse sobre los cursos que ofrece la institución, si al usuario le interesa inscribirse en el curso puede oprimir el botón de “inscríbete”.</a:t>
            </a:r>
          </a:p>
        </p:txBody>
      </p:sp>
      <p:pic>
        <p:nvPicPr>
          <p:cNvPr id="5" name="Marcador de contenido 4">
            <a:extLst>
              <a:ext uri="{FF2B5EF4-FFF2-40B4-BE49-F238E27FC236}">
                <a16:creationId xmlns:a16="http://schemas.microsoft.com/office/drawing/2014/main" id="{D0C2F015-8165-B9E6-F91C-A882DA1F705F}"/>
              </a:ext>
            </a:extLst>
          </p:cNvPr>
          <p:cNvPicPr>
            <a:picLocks noGrp="1" noChangeAspect="1"/>
          </p:cNvPicPr>
          <p:nvPr>
            <p:ph idx="1"/>
          </p:nvPr>
        </p:nvPicPr>
        <p:blipFill>
          <a:blip r:embed="rId2"/>
          <a:stretch>
            <a:fillRect/>
          </a:stretch>
        </p:blipFill>
        <p:spPr>
          <a:xfrm>
            <a:off x="1141413" y="2781333"/>
            <a:ext cx="7859071" cy="3541712"/>
          </a:xfrm>
        </p:spPr>
      </p:pic>
      <p:sp>
        <p:nvSpPr>
          <p:cNvPr id="3" name="CuadroTexto 2">
            <a:extLst>
              <a:ext uri="{FF2B5EF4-FFF2-40B4-BE49-F238E27FC236}">
                <a16:creationId xmlns:a16="http://schemas.microsoft.com/office/drawing/2014/main" id="{F6A6F269-9CC6-4500-4039-5EB09A608563}"/>
              </a:ext>
            </a:extLst>
          </p:cNvPr>
          <p:cNvSpPr txBox="1"/>
          <p:nvPr/>
        </p:nvSpPr>
        <p:spPr>
          <a:xfrm>
            <a:off x="9358603" y="2753341"/>
            <a:ext cx="2833397" cy="2031325"/>
          </a:xfrm>
          <a:prstGeom prst="rect">
            <a:avLst/>
          </a:prstGeom>
          <a:noFill/>
        </p:spPr>
        <p:txBody>
          <a:bodyPr wrap="square" rtlCol="0">
            <a:spAutoFit/>
          </a:bodyPr>
          <a:lstStyle/>
          <a:p>
            <a:pPr marL="285750" indent="-285750">
              <a:buFont typeface="Arial" panose="020B0604020202020204" pitchFamily="34" charset="0"/>
              <a:buChar char="•"/>
            </a:pPr>
            <a:r>
              <a:rPr lang="es-VE" dirty="0"/>
              <a:t>EL USUARIO TAMBIEN PUEDE AÑADIR COMENTARIOS SOBRE LOS CURSOS, PARA ESTO DEBE PRESIONAR EN “ÚLTIMOS ENCUENTROS”.</a:t>
            </a:r>
          </a:p>
        </p:txBody>
      </p:sp>
    </p:spTree>
    <p:extLst>
      <p:ext uri="{BB962C8B-B14F-4D97-AF65-F5344CB8AC3E}">
        <p14:creationId xmlns:p14="http://schemas.microsoft.com/office/powerpoint/2010/main" val="3258516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79B086-DD67-253D-538A-A2EDEB324C26}"/>
              </a:ext>
            </a:extLst>
          </p:cNvPr>
          <p:cNvSpPr>
            <a:spLocks noGrp="1"/>
          </p:cNvSpPr>
          <p:nvPr>
            <p:ph type="title"/>
          </p:nvPr>
        </p:nvSpPr>
        <p:spPr>
          <a:xfrm>
            <a:off x="1164723" y="851784"/>
            <a:ext cx="10885746" cy="1478570"/>
          </a:xfrm>
        </p:spPr>
        <p:txBody>
          <a:bodyPr>
            <a:normAutofit fontScale="90000"/>
          </a:bodyPr>
          <a:lstStyle/>
          <a:p>
            <a:pPr marL="571500" indent="-571500">
              <a:buFont typeface="Wingdings" panose="05000000000000000000" pitchFamily="2" charset="2"/>
              <a:buChar char="v"/>
            </a:pPr>
            <a:r>
              <a:rPr lang="es-VE" dirty="0">
                <a:solidFill>
                  <a:schemeClr val="accent2">
                    <a:lumMod val="20000"/>
                    <a:lumOff val="80000"/>
                  </a:schemeClr>
                </a:solidFill>
              </a:rPr>
              <a:t>POSTERIORMENTE EL USUARIO PODRÁ ADQUIRIR MAS INFORMACION SOBRE LOS CURSOS PULSANDO EN EL “BOTON AZUL” QUE SE ENCUENTRA AL LADO DERECHO DEL SITIO.</a:t>
            </a:r>
            <a:br>
              <a:rPr lang="es-VE" dirty="0">
                <a:solidFill>
                  <a:schemeClr val="accent2">
                    <a:lumMod val="20000"/>
                    <a:lumOff val="80000"/>
                  </a:schemeClr>
                </a:solidFill>
              </a:rPr>
            </a:br>
            <a:r>
              <a:rPr lang="es-VE" dirty="0">
                <a:solidFill>
                  <a:schemeClr val="accent2">
                    <a:lumMod val="20000"/>
                    <a:lumOff val="80000"/>
                  </a:schemeClr>
                </a:solidFill>
              </a:rPr>
              <a:t>SI AL USUARIO LE INTERESA INCRIBIRSE PUEDE PULSAR EL “BOTON VERDE” QUE ESTA AL LADO DERECHO.</a:t>
            </a:r>
          </a:p>
        </p:txBody>
      </p:sp>
      <p:pic>
        <p:nvPicPr>
          <p:cNvPr id="5" name="Marcador de contenido 4">
            <a:extLst>
              <a:ext uri="{FF2B5EF4-FFF2-40B4-BE49-F238E27FC236}">
                <a16:creationId xmlns:a16="http://schemas.microsoft.com/office/drawing/2014/main" id="{16CE7EAA-0573-6D20-6766-03480D11C778}"/>
              </a:ext>
            </a:extLst>
          </p:cNvPr>
          <p:cNvPicPr>
            <a:picLocks noGrp="1" noChangeAspect="1"/>
          </p:cNvPicPr>
          <p:nvPr>
            <p:ph idx="1"/>
          </p:nvPr>
        </p:nvPicPr>
        <p:blipFill>
          <a:blip r:embed="rId2"/>
          <a:stretch>
            <a:fillRect/>
          </a:stretch>
        </p:blipFill>
        <p:spPr>
          <a:xfrm>
            <a:off x="1231641" y="2943403"/>
            <a:ext cx="7648270" cy="3541712"/>
          </a:xfrm>
        </p:spPr>
      </p:pic>
      <p:sp>
        <p:nvSpPr>
          <p:cNvPr id="6" name="CuadroTexto 5">
            <a:extLst>
              <a:ext uri="{FF2B5EF4-FFF2-40B4-BE49-F238E27FC236}">
                <a16:creationId xmlns:a16="http://schemas.microsoft.com/office/drawing/2014/main" id="{506F1313-9F07-C7E3-3CAE-77ECEE50B186}"/>
              </a:ext>
            </a:extLst>
          </p:cNvPr>
          <p:cNvSpPr txBox="1"/>
          <p:nvPr/>
        </p:nvSpPr>
        <p:spPr>
          <a:xfrm>
            <a:off x="9032032" y="3263936"/>
            <a:ext cx="2789853" cy="1569660"/>
          </a:xfrm>
          <a:prstGeom prst="rect">
            <a:avLst/>
          </a:prstGeom>
          <a:noFill/>
        </p:spPr>
        <p:txBody>
          <a:bodyPr wrap="square" rtlCol="0">
            <a:spAutoFit/>
          </a:bodyPr>
          <a:lstStyle/>
          <a:p>
            <a:pPr marL="285750" indent="-285750">
              <a:buFont typeface="Arial" panose="020B0604020202020204" pitchFamily="34" charset="0"/>
              <a:buChar char="•"/>
            </a:pPr>
            <a:r>
              <a:rPr lang="es-VE" sz="1600" dirty="0">
                <a:solidFill>
                  <a:schemeClr val="accent2">
                    <a:lumMod val="20000"/>
                    <a:lumOff val="80000"/>
                  </a:schemeClr>
                </a:solidFill>
              </a:rPr>
              <a:t>UNA VEZ FINALIZADA LA ACCION, EL USUARIO SI DESEA SALIR DEL SITIO WEB, SOLO DEBE PULSAR EL BOTON DE “CERRAR SESION”</a:t>
            </a:r>
          </a:p>
        </p:txBody>
      </p:sp>
    </p:spTree>
    <p:extLst>
      <p:ext uri="{BB962C8B-B14F-4D97-AF65-F5344CB8AC3E}">
        <p14:creationId xmlns:p14="http://schemas.microsoft.com/office/powerpoint/2010/main" val="1642272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47</TotalTime>
  <Words>215</Words>
  <Application>Microsoft Office PowerPoint</Application>
  <PresentationFormat>Panorámica</PresentationFormat>
  <Paragraphs>8</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Tw Cen MT</vt:lpstr>
      <vt:lpstr>Wingdings</vt:lpstr>
      <vt:lpstr>Circuito</vt:lpstr>
      <vt:lpstr>Presentación de PowerPoint</vt:lpstr>
      <vt:lpstr>Para iniciar sesión el usuario debe registrarse oprimiendo el botón de “registrate gratis” o si ya esta registrado puede pulsar directamente en el botón “Inicio de sesión”.</vt:lpstr>
      <vt:lpstr>Si el usuario oprimió el botón de “regístrate gratis” luego debe llenar el formulario que se ve en pantalla…</vt:lpstr>
      <vt:lpstr>Si el usuario oprimió el botón de “iniciar sesión” luego debe llenar el formulario que se ve en pantalla…</vt:lpstr>
      <vt:lpstr>Una vez iniciado sesión el usuario puede informarse sobre los cursos que ofrece la institución, si al usuario le interesa inscribirse en el curso puede oprimir el botón de “inscríbete”.</vt:lpstr>
      <vt:lpstr>POSTERIORMENTE EL USUARIO PODRÁ ADQUIRIR MAS INFORMACION SOBRE LOS CURSOS PULSANDO EN EL “BOTON AZUL” QUE SE ENCUENTRA AL LADO DERECHO DEL SITIO. SI AL USUARIO LE INTERESA INCRIBIRSE PUEDE PULSAR EL “BOTON VERDE” QUE ESTA AL LADO DERECHO.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2</cp:revision>
  <dcterms:created xsi:type="dcterms:W3CDTF">2024-07-12T14:35:36Z</dcterms:created>
  <dcterms:modified xsi:type="dcterms:W3CDTF">2024-07-12T19:42:25Z</dcterms:modified>
</cp:coreProperties>
</file>