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executie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MergeSort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2500</c:v>
                </c:pt>
                <c:pt idx="6">
                  <c:v>5000</c:v>
                </c:pt>
                <c:pt idx="7">
                  <c:v>10 000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8"/>
                <c:pt idx="0">
                  <c:v>5.0000000000000001E-4</c:v>
                </c:pt>
                <c:pt idx="1">
                  <c:v>1E-3</c:v>
                </c:pt>
                <c:pt idx="2">
                  <c:v>2E-3</c:v>
                </c:pt>
                <c:pt idx="3">
                  <c:v>5.0000000000000001E-3</c:v>
                </c:pt>
                <c:pt idx="4">
                  <c:v>0.01</c:v>
                </c:pt>
                <c:pt idx="5">
                  <c:v>0.03</c:v>
                </c:pt>
                <c:pt idx="6">
                  <c:v>0.08</c:v>
                </c:pt>
                <c:pt idx="7">
                  <c:v>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71-44B9-B050-1BE9463CA6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Sort N^2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2500</c:v>
                </c:pt>
                <c:pt idx="6">
                  <c:v>5000</c:v>
                </c:pt>
                <c:pt idx="7">
                  <c:v>10 000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8"/>
                <c:pt idx="0">
                  <c:v>1E-3</c:v>
                </c:pt>
                <c:pt idx="1">
                  <c:v>6.0000000000000001E-3</c:v>
                </c:pt>
                <c:pt idx="2">
                  <c:v>2.1999999999999999E-2</c:v>
                </c:pt>
                <c:pt idx="3">
                  <c:v>0.13</c:v>
                </c:pt>
                <c:pt idx="4">
                  <c:v>0.56000000000000005</c:v>
                </c:pt>
                <c:pt idx="5">
                  <c:v>3.61</c:v>
                </c:pt>
                <c:pt idx="6">
                  <c:v>15.93</c:v>
                </c:pt>
                <c:pt idx="7">
                  <c:v>62.34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71-44B9-B050-1BE9463CA6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193615"/>
        <c:axId val="153196015"/>
      </c:lineChart>
      <c:catAx>
        <c:axId val="153193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96015"/>
        <c:crosses val="autoZero"/>
        <c:auto val="1"/>
        <c:lblAlgn val="ctr"/>
        <c:lblOffset val="100"/>
        <c:noMultiLvlLbl val="0"/>
      </c:catAx>
      <c:valAx>
        <c:axId val="153196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93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operatii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comparatii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MergeSort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2500</c:v>
                </c:pt>
                <c:pt idx="6">
                  <c:v>5000</c:v>
                </c:pt>
                <c:pt idx="7">
                  <c:v>10 000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8"/>
                <c:pt idx="0">
                  <c:v>510</c:v>
                </c:pt>
                <c:pt idx="1">
                  <c:v>1223</c:v>
                </c:pt>
                <c:pt idx="2">
                  <c:v>2850</c:v>
                </c:pt>
                <c:pt idx="3">
                  <c:v>8370</c:v>
                </c:pt>
                <c:pt idx="4">
                  <c:v>18712</c:v>
                </c:pt>
                <c:pt idx="5">
                  <c:v>53660</c:v>
                </c:pt>
                <c:pt idx="6">
                  <c:v>117315</c:v>
                </c:pt>
                <c:pt idx="7">
                  <c:v>254620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71-44B9-B050-1BE9463CA6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Sort N^2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2500</c:v>
                </c:pt>
                <c:pt idx="6">
                  <c:v>5000</c:v>
                </c:pt>
                <c:pt idx="7">
                  <c:v>10 000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8"/>
                <c:pt idx="0">
                  <c:v>1854</c:v>
                </c:pt>
                <c:pt idx="1">
                  <c:v>7562</c:v>
                </c:pt>
                <c:pt idx="2">
                  <c:v>29845</c:v>
                </c:pt>
                <c:pt idx="3">
                  <c:v>71418</c:v>
                </c:pt>
                <c:pt idx="4">
                  <c:v>742728</c:v>
                </c:pt>
                <c:pt idx="5">
                  <c:v>4671885</c:v>
                </c:pt>
                <c:pt idx="6">
                  <c:v>18727320</c:v>
                </c:pt>
                <c:pt idx="7">
                  <c:v>74988840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71-44B9-B050-1BE9463CA6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193615"/>
        <c:axId val="153196015"/>
      </c:lineChart>
      <c:catAx>
        <c:axId val="153193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96015"/>
        <c:crosses val="autoZero"/>
        <c:auto val="1"/>
        <c:lblAlgn val="ctr"/>
        <c:lblOffset val="100"/>
        <c:noMultiLvlLbl val="0"/>
      </c:catAx>
      <c:valAx>
        <c:axId val="153196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93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Timp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</a:t>
            </a:r>
            <a:r>
              <a:rPr lang="en-US" dirty="0" err="1"/>
              <a:t>cautare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Cautare binara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8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2500</c:v>
                </c:pt>
                <c:pt idx="6">
                  <c:v>5000</c:v>
                </c:pt>
                <c:pt idx="7">
                  <c:v>10000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71-44B9-B050-1BE9463CA6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Cautare secventiala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8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2500</c:v>
                </c:pt>
                <c:pt idx="6">
                  <c:v>5000</c:v>
                </c:pt>
                <c:pt idx="7">
                  <c:v>10000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8"/>
                <c:pt idx="0">
                  <c:v>1E-3</c:v>
                </c:pt>
                <c:pt idx="1">
                  <c:v>1E-3</c:v>
                </c:pt>
                <c:pt idx="2">
                  <c:v>1.5E-3</c:v>
                </c:pt>
                <c:pt idx="3">
                  <c:v>1E-3</c:v>
                </c:pt>
                <c:pt idx="4">
                  <c:v>2E-3</c:v>
                </c:pt>
                <c:pt idx="5">
                  <c:v>3.0000000000000001E-3</c:v>
                </c:pt>
                <c:pt idx="6">
                  <c:v>7.0000000000000001E-3</c:v>
                </c:pt>
                <c:pt idx="7">
                  <c:v>1.2999999999999999E-2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71-44B9-B050-1BE9463CA6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193615"/>
        <c:axId val="153196015"/>
      </c:lineChart>
      <c:catAx>
        <c:axId val="153193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96015"/>
        <c:crosses val="autoZero"/>
        <c:auto val="1"/>
        <c:lblAlgn val="ctr"/>
        <c:lblOffset val="100"/>
        <c:noMultiLvlLbl val="0"/>
      </c:catAx>
      <c:valAx>
        <c:axId val="153196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93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operatii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comparatii</a:t>
            </a:r>
            <a:r>
              <a:rPr lang="en-US" dirty="0"/>
              <a:t> </a:t>
            </a:r>
            <a:r>
              <a:rPr lang="en-US" dirty="0" err="1"/>
              <a:t>cautare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Cautare binara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8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2500</c:v>
                </c:pt>
                <c:pt idx="6">
                  <c:v>5000</c:v>
                </c:pt>
                <c:pt idx="7">
                  <c:v>10000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8"/>
                <c:pt idx="0">
                  <c:v>10</c:v>
                </c:pt>
                <c:pt idx="1">
                  <c:v>14</c:v>
                </c:pt>
                <c:pt idx="2">
                  <c:v>16</c:v>
                </c:pt>
                <c:pt idx="3">
                  <c:v>18</c:v>
                </c:pt>
                <c:pt idx="4">
                  <c:v>20</c:v>
                </c:pt>
                <c:pt idx="5">
                  <c:v>22</c:v>
                </c:pt>
                <c:pt idx="6">
                  <c:v>24</c:v>
                </c:pt>
                <c:pt idx="7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71-44B9-B050-1BE9463CA6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Cautare secventiala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8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500</c:v>
                </c:pt>
                <c:pt idx="4">
                  <c:v>1000</c:v>
                </c:pt>
                <c:pt idx="5">
                  <c:v>2500</c:v>
                </c:pt>
                <c:pt idx="6">
                  <c:v>5000</c:v>
                </c:pt>
                <c:pt idx="7">
                  <c:v>10000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8"/>
                <c:pt idx="0">
                  <c:v>50</c:v>
                </c:pt>
                <c:pt idx="1">
                  <c:v>100</c:v>
                </c:pt>
                <c:pt idx="2">
                  <c:v>250</c:v>
                </c:pt>
                <c:pt idx="3">
                  <c:v>500</c:v>
                </c:pt>
                <c:pt idx="4">
                  <c:v>1000</c:v>
                </c:pt>
                <c:pt idx="5">
                  <c:v>2500</c:v>
                </c:pt>
                <c:pt idx="6">
                  <c:v>5000</c:v>
                </c:pt>
                <c:pt idx="7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71-44B9-B050-1BE9463CA6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193615"/>
        <c:axId val="153196015"/>
      </c:lineChart>
      <c:catAx>
        <c:axId val="153193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96015"/>
        <c:crosses val="autoZero"/>
        <c:auto val="1"/>
        <c:lblAlgn val="ctr"/>
        <c:lblOffset val="100"/>
        <c:noMultiLvlLbl val="0"/>
      </c:catAx>
      <c:valAx>
        <c:axId val="153196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93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446B-83AA-A698-0BBE-184D20EAA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2D610-64BD-E8D7-A4F7-798AA850F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87E62-9374-47C9-52FF-96CEB304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228E-F469-4088-B9B7-6B9F8F8B14ED}" type="datetimeFigureOut">
              <a:rPr lang="en-US" smtClean="0"/>
              <a:t>23-Mar-24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C168C-1C94-5355-023D-9FEBA493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017A6-A88C-EC59-C565-F30CE232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48A1-4A10-46AF-8682-F70628E36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DED5-5E87-68D4-9DCD-04E6F50A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F7452-5DD0-1E52-1653-2585C26D1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CCE55-A2EE-9FD7-7BC8-CB5B59B6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228E-F469-4088-B9B7-6B9F8F8B14ED}" type="datetimeFigureOut">
              <a:rPr lang="en-US" smtClean="0"/>
              <a:t>23-Mar-24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4C424-D2FA-6974-938D-77B9AFD2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556BF-6A86-48C4-90A0-669AABE9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48A1-4A10-46AF-8682-F70628E36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9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49B538-50ED-50CC-4884-73D7B472F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9FC2-B940-20AF-E1C6-21A10D94F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C83FA-49A8-214B-E030-9440801D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228E-F469-4088-B9B7-6B9F8F8B14ED}" type="datetimeFigureOut">
              <a:rPr lang="en-US" smtClean="0"/>
              <a:t>23-Mar-24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15ABA-44F6-2B02-A60D-CEF1CEC9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7BF92-4588-DA35-02CB-9CACB456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48A1-4A10-46AF-8682-F70628E36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0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4A4F-F13E-1AAE-75F6-3CE166C6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9E15-2231-5BEA-DEFF-6D6EC4E91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CB154-6D66-5478-64B3-2B41110E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228E-F469-4088-B9B7-6B9F8F8B14ED}" type="datetimeFigureOut">
              <a:rPr lang="en-US" smtClean="0"/>
              <a:t>23-Mar-24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DC0B6-A59A-DF5B-A820-0F320C3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84415-B28B-06BF-E7CF-5FB190A3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48A1-4A10-46AF-8682-F70628E36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0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2B94-3A06-775A-BB1F-3BE2DE4F1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7BEE5-17AD-0124-2D79-20BD90CC6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45A85-3953-D591-E32E-67949054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228E-F469-4088-B9B7-6B9F8F8B14ED}" type="datetimeFigureOut">
              <a:rPr lang="en-US" smtClean="0"/>
              <a:t>23-Mar-24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98D1A-9D80-69F9-B753-4595CF96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506E9-A499-F027-1F8B-4265B42A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48A1-4A10-46AF-8682-F70628E36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6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5D14-5C4E-F3EA-8427-7A38FCB7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8425-BB28-A7C0-B5C2-8AAB8FE98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D4773-B699-6258-7956-32FD848FF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6EB25-0763-23BA-1764-167811F3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228E-F469-4088-B9B7-6B9F8F8B14ED}" type="datetimeFigureOut">
              <a:rPr lang="en-US" smtClean="0"/>
              <a:t>23-Mar-24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5A2F2-F88F-046B-B09B-6EA3E8D7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C075A-3EE9-7F2B-FF27-F8AB1D19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48A1-4A10-46AF-8682-F70628E36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2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8D78-41A4-CCA9-7F4A-7344E240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B3785-E66B-5CAC-5F1E-B8F27294B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C201D-1994-21E4-70D3-665764540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5E31D-BB75-038A-F4C9-790E9C57B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28F1F-3ACA-EF72-B8A2-0666F12C9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4F007-7341-D009-71A8-25E00841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228E-F469-4088-B9B7-6B9F8F8B14ED}" type="datetimeFigureOut">
              <a:rPr lang="en-US" smtClean="0"/>
              <a:t>23-Mar-24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5ED64-A37F-6934-F252-1552C9B9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81FE7-C2D8-EE88-3F99-07D3D3A2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48A1-4A10-46AF-8682-F70628E36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6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267D-82DA-D9DA-A796-E941C0DD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BFBE6-9768-1D22-2137-93E32448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228E-F469-4088-B9B7-6B9F8F8B14ED}" type="datetimeFigureOut">
              <a:rPr lang="en-US" smtClean="0"/>
              <a:t>23-Mar-24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32FB3-8385-7D1C-9452-BBE9581A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BAD93-8791-BB94-BADB-9FD5459D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48A1-4A10-46AF-8682-F70628E36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7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66046-4FF9-2ADA-24C3-98AFCCCC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228E-F469-4088-B9B7-6B9F8F8B14ED}" type="datetimeFigureOut">
              <a:rPr lang="en-US" smtClean="0"/>
              <a:t>23-Mar-24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2EAA6-F6CA-D58A-1F1E-D88B437B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BCD6B-E794-2B42-3118-F92475AA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48A1-4A10-46AF-8682-F70628E36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5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6ACB-783B-8EBF-9CCC-F3D1FFEF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DC30-2757-382A-2456-B490324A8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9E851-7614-A932-8F72-CA450913E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ECBFC-070D-A7EA-EFFA-433E74A0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228E-F469-4088-B9B7-6B9F8F8B14ED}" type="datetimeFigureOut">
              <a:rPr lang="en-US" smtClean="0"/>
              <a:t>23-Mar-24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07289-9897-CF14-777A-E6215E2A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D6610-D637-D436-8536-7B40DEC1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48A1-4A10-46AF-8682-F70628E36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7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B47D-7939-8C16-D271-2EDA37A8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C020D-9E9B-4CDF-1F70-8C6D93628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8E25B-3E1D-5C74-6CB2-3778751F0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A2D46-718E-E7D2-A7AD-6F27318F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228E-F469-4088-B9B7-6B9F8F8B14ED}" type="datetimeFigureOut">
              <a:rPr lang="en-US" smtClean="0"/>
              <a:t>23-Mar-24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0F932-C590-EAA1-AE37-E74E70FE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AA4B4-3256-200D-8506-4BF6FB57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B48A1-4A10-46AF-8682-F70628E36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7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8B40F-4CD0-D190-FDF1-D606F542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5F52F-43F7-1B23-97F4-39D9B1989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E8E1C-887D-8F20-D190-77A30355F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65228E-F469-4088-B9B7-6B9F8F8B14ED}" type="datetimeFigureOut">
              <a:rPr lang="en-US" smtClean="0"/>
              <a:t>23-Mar-24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56F2C-A6D9-932C-5F73-89C0AF1C2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3A2C8-980F-8C88-77EB-7ECB175EA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B48A1-4A10-46AF-8682-F70628E36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3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1BB9DB6-061E-956E-6693-176E9AF66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9130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682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1BB9DB6-061E-956E-6693-176E9AF66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34790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414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1BB9DB6-061E-956E-6693-176E9AF66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18829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526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1BB9DB6-061E-956E-6693-176E9AF66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28410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870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‎</dc:creator>
  <cp:lastModifiedBy>Alex ‎</cp:lastModifiedBy>
  <cp:revision>1</cp:revision>
  <dcterms:created xsi:type="dcterms:W3CDTF">2024-03-23T12:01:50Z</dcterms:created>
  <dcterms:modified xsi:type="dcterms:W3CDTF">2024-03-23T16:16:52Z</dcterms:modified>
</cp:coreProperties>
</file>