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1" r:id="rId19"/>
    <p:sldId id="272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41863-6AAA-46FD-BF98-40AE00255DC3}" v="34" dt="2022-06-15T01:54:20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1" d="100"/>
          <a:sy n="61" d="100"/>
        </p:scale>
        <p:origin x="157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" userId="f228d520717a4368" providerId="LiveId" clId="{1A741863-6AAA-46FD-BF98-40AE00255DC3}"/>
    <pc:docChg chg="custSel modSld modMainMaster">
      <pc:chgData name="Alexandre" userId="f228d520717a4368" providerId="LiveId" clId="{1A741863-6AAA-46FD-BF98-40AE00255DC3}" dt="2022-06-15T01:54:20.196" v="51" actId="20577"/>
      <pc:docMkLst>
        <pc:docMk/>
      </pc:docMkLst>
      <pc:sldChg chg="modSp mod">
        <pc:chgData name="Alexandre" userId="f228d520717a4368" providerId="LiveId" clId="{1A741863-6AAA-46FD-BF98-40AE00255DC3}" dt="2022-06-15T01:51:37.067" v="9" actId="20577"/>
        <pc:sldMkLst>
          <pc:docMk/>
          <pc:sldMk cId="4149885721" sldId="256"/>
        </pc:sldMkLst>
        <pc:spChg chg="mod">
          <ac:chgData name="Alexandre" userId="f228d520717a4368" providerId="LiveId" clId="{1A741863-6AAA-46FD-BF98-40AE00255DC3}" dt="2022-06-15T01:51:37.067" v="9" actId="20577"/>
          <ac:spMkLst>
            <pc:docMk/>
            <pc:sldMk cId="4149885721" sldId="256"/>
            <ac:spMk id="3" creationId="{00000000-0000-0000-0000-000000000000}"/>
          </ac:spMkLst>
        </pc:spChg>
      </pc:sldChg>
      <pc:sldChg chg="modSp">
        <pc:chgData name="Alexandre" userId="f228d520717a4368" providerId="LiveId" clId="{1A741863-6AAA-46FD-BF98-40AE00255DC3}" dt="2022-06-15T01:52:35.539" v="32" actId="20577"/>
        <pc:sldMkLst>
          <pc:docMk/>
          <pc:sldMk cId="1438386340" sldId="259"/>
        </pc:sldMkLst>
        <pc:spChg chg="mod">
          <ac:chgData name="Alexandre" userId="f228d520717a4368" providerId="LiveId" clId="{1A741863-6AAA-46FD-BF98-40AE00255DC3}" dt="2022-06-15T01:52:35.539" v="32" actId="20577"/>
          <ac:spMkLst>
            <pc:docMk/>
            <pc:sldMk cId="1438386340" sldId="259"/>
            <ac:spMk id="3" creationId="{00000000-0000-0000-0000-000000000000}"/>
          </ac:spMkLst>
        </pc:spChg>
      </pc:sldChg>
      <pc:sldChg chg="modSp">
        <pc:chgData name="Alexandre" userId="f228d520717a4368" providerId="LiveId" clId="{1A741863-6AAA-46FD-BF98-40AE00255DC3}" dt="2022-06-15T01:54:20.196" v="51" actId="20577"/>
        <pc:sldMkLst>
          <pc:docMk/>
          <pc:sldMk cId="992375393" sldId="265"/>
        </pc:sldMkLst>
        <pc:spChg chg="mod">
          <ac:chgData name="Alexandre" userId="f228d520717a4368" providerId="LiveId" clId="{1A741863-6AAA-46FD-BF98-40AE00255DC3}" dt="2022-06-15T01:54:20.196" v="51" actId="20577"/>
          <ac:spMkLst>
            <pc:docMk/>
            <pc:sldMk cId="992375393" sldId="265"/>
            <ac:spMk id="4" creationId="{00000000-0000-0000-0000-000000000000}"/>
          </ac:spMkLst>
        </pc:spChg>
      </pc:sldChg>
      <pc:sldChg chg="modSp">
        <pc:chgData name="Alexandre" userId="f228d520717a4368" providerId="LiveId" clId="{1A741863-6AAA-46FD-BF98-40AE00255DC3}" dt="2022-06-15T01:53:17.319" v="46" actId="20577"/>
        <pc:sldMkLst>
          <pc:docMk/>
          <pc:sldMk cId="3829766664" sldId="270"/>
        </pc:sldMkLst>
        <pc:spChg chg="mod">
          <ac:chgData name="Alexandre" userId="f228d520717a4368" providerId="LiveId" clId="{1A741863-6AAA-46FD-BF98-40AE00255DC3}" dt="2022-06-15T01:53:17.319" v="46" actId="20577"/>
          <ac:spMkLst>
            <pc:docMk/>
            <pc:sldMk cId="3829766664" sldId="270"/>
            <ac:spMk id="4" creationId="{00000000-0000-0000-0000-000000000000}"/>
          </ac:spMkLst>
        </pc:spChg>
      </pc:sldChg>
      <pc:sldChg chg="modSp modAnim">
        <pc:chgData name="Alexandre" userId="f228d520717a4368" providerId="LiveId" clId="{1A741863-6AAA-46FD-BF98-40AE00255DC3}" dt="2022-06-15T01:53:41.250" v="49" actId="20577"/>
        <pc:sldMkLst>
          <pc:docMk/>
          <pc:sldMk cId="2875173095" sldId="271"/>
        </pc:sldMkLst>
        <pc:spChg chg="mod">
          <ac:chgData name="Alexandre" userId="f228d520717a4368" providerId="LiveId" clId="{1A741863-6AAA-46FD-BF98-40AE00255DC3}" dt="2022-06-15T01:53:41.250" v="49" actId="20577"/>
          <ac:spMkLst>
            <pc:docMk/>
            <pc:sldMk cId="2875173095" sldId="271"/>
            <ac:spMk id="3" creationId="{00000000-0000-0000-0000-000000000000}"/>
          </ac:spMkLst>
        </pc:spChg>
      </pc:sldChg>
      <pc:sldMasterChg chg="delSp mod modSldLayout">
        <pc:chgData name="Alexandre" userId="f228d520717a4368" providerId="LiveId" clId="{1A741863-6AAA-46FD-BF98-40AE00255DC3}" dt="2022-06-15T01:52:17.698" v="25" actId="478"/>
        <pc:sldMasterMkLst>
          <pc:docMk/>
          <pc:sldMasterMk cId="2081177469" sldId="2147483648"/>
        </pc:sldMasterMkLst>
        <pc:picChg chg="del">
          <ac:chgData name="Alexandre" userId="f228d520717a4368" providerId="LiveId" clId="{1A741863-6AAA-46FD-BF98-40AE00255DC3}" dt="2022-06-15T01:51:08.520" v="2" actId="478"/>
          <ac:picMkLst>
            <pc:docMk/>
            <pc:sldMasterMk cId="2081177469" sldId="2147483648"/>
            <ac:picMk id="12" creationId="{00000000-0000-0000-0000-000000000000}"/>
          </ac:picMkLst>
        </pc:picChg>
        <pc:sldLayoutChg chg="delSp mod">
          <pc:chgData name="Alexandre" userId="f228d520717a4368" providerId="LiveId" clId="{1A741863-6AAA-46FD-BF98-40AE00255DC3}" dt="2022-06-15T01:50:38.591" v="1" actId="478"/>
          <pc:sldLayoutMkLst>
            <pc:docMk/>
            <pc:sldMasterMk cId="2081177469" sldId="2147483648"/>
            <pc:sldLayoutMk cId="1134482665" sldId="2147483649"/>
          </pc:sldLayoutMkLst>
          <pc:picChg chg="del">
            <ac:chgData name="Alexandre" userId="f228d520717a4368" providerId="LiveId" clId="{1A741863-6AAA-46FD-BF98-40AE00255DC3}" dt="2022-06-15T01:50:16.279" v="0" actId="478"/>
            <ac:picMkLst>
              <pc:docMk/>
              <pc:sldMasterMk cId="2081177469" sldId="2147483648"/>
              <pc:sldLayoutMk cId="1134482665" sldId="2147483649"/>
              <ac:picMk id="13" creationId="{00000000-0000-0000-0000-000000000000}"/>
            </ac:picMkLst>
          </pc:picChg>
          <pc:picChg chg="del">
            <ac:chgData name="Alexandre" userId="f228d520717a4368" providerId="LiveId" clId="{1A741863-6AAA-46FD-BF98-40AE00255DC3}" dt="2022-06-15T01:50:38.591" v="1" actId="478"/>
            <ac:picMkLst>
              <pc:docMk/>
              <pc:sldMasterMk cId="2081177469" sldId="2147483648"/>
              <pc:sldLayoutMk cId="1134482665" sldId="2147483649"/>
              <ac:picMk id="16" creationId="{00000000-0000-0000-0000-000000000000}"/>
            </ac:picMkLst>
          </pc:picChg>
        </pc:sldLayoutChg>
        <pc:sldLayoutChg chg="delSp mod">
          <pc:chgData name="Alexandre" userId="f228d520717a4368" providerId="LiveId" clId="{1A741863-6AAA-46FD-BF98-40AE00255DC3}" dt="2022-06-15T01:51:53.926" v="11" actId="478"/>
          <pc:sldLayoutMkLst>
            <pc:docMk/>
            <pc:sldMasterMk cId="2081177469" sldId="2147483648"/>
            <pc:sldLayoutMk cId="723251096" sldId="2147483650"/>
          </pc:sldLayoutMkLst>
          <pc:grpChg chg="del">
            <ac:chgData name="Alexandre" userId="f228d520717a4368" providerId="LiveId" clId="{1A741863-6AAA-46FD-BF98-40AE00255DC3}" dt="2022-06-15T01:51:53.926" v="11" actId="478"/>
            <ac:grpSpMkLst>
              <pc:docMk/>
              <pc:sldMasterMk cId="2081177469" sldId="2147483648"/>
              <pc:sldLayoutMk cId="723251096" sldId="2147483650"/>
              <ac:grpSpMk id="17" creationId="{00000000-0000-0000-0000-000000000000}"/>
            </ac:grpSpMkLst>
          </pc:grpChg>
          <pc:picChg chg="del">
            <ac:chgData name="Alexandre" userId="f228d520717a4368" providerId="LiveId" clId="{1A741863-6AAA-46FD-BF98-40AE00255DC3}" dt="2022-06-15T01:51:53.119" v="10" actId="478"/>
            <ac:picMkLst>
              <pc:docMk/>
              <pc:sldMasterMk cId="2081177469" sldId="2147483648"/>
              <pc:sldLayoutMk cId="723251096" sldId="2147483650"/>
              <ac:picMk id="20" creationId="{00000000-0000-0000-0000-000000000000}"/>
            </ac:picMkLst>
          </pc:picChg>
        </pc:sldLayoutChg>
        <pc:sldLayoutChg chg="delSp mod">
          <pc:chgData name="Alexandre" userId="f228d520717a4368" providerId="LiveId" clId="{1A741863-6AAA-46FD-BF98-40AE00255DC3}" dt="2022-06-15T01:51:19.344" v="4" actId="478"/>
          <pc:sldLayoutMkLst>
            <pc:docMk/>
            <pc:sldMasterMk cId="2081177469" sldId="2147483648"/>
            <pc:sldLayoutMk cId="2278501593" sldId="2147483651"/>
          </pc:sldLayoutMkLst>
          <pc:picChg chg="del">
            <ac:chgData name="Alexandre" userId="f228d520717a4368" providerId="LiveId" clId="{1A741863-6AAA-46FD-BF98-40AE00255DC3}" dt="2022-06-15T01:51:18.159" v="3" actId="478"/>
            <ac:picMkLst>
              <pc:docMk/>
              <pc:sldMasterMk cId="2081177469" sldId="2147483648"/>
              <pc:sldLayoutMk cId="2278501593" sldId="2147483651"/>
              <ac:picMk id="7" creationId="{00000000-0000-0000-0000-000000000000}"/>
            </ac:picMkLst>
          </pc:picChg>
          <pc:picChg chg="del">
            <ac:chgData name="Alexandre" userId="f228d520717a4368" providerId="LiveId" clId="{1A741863-6AAA-46FD-BF98-40AE00255DC3}" dt="2022-06-15T01:51:19.344" v="4" actId="478"/>
            <ac:picMkLst>
              <pc:docMk/>
              <pc:sldMasterMk cId="2081177469" sldId="2147483648"/>
              <pc:sldLayoutMk cId="2278501593" sldId="2147483651"/>
              <ac:picMk id="8" creationId="{00000000-0000-0000-0000-000000000000}"/>
            </ac:picMkLst>
          </pc:picChg>
        </pc:sldLayoutChg>
        <pc:sldLayoutChg chg="delSp mod">
          <pc:chgData name="Alexandre" userId="f228d520717a4368" providerId="LiveId" clId="{1A741863-6AAA-46FD-BF98-40AE00255DC3}" dt="2022-06-15T01:51:57.731" v="13" actId="478"/>
          <pc:sldLayoutMkLst>
            <pc:docMk/>
            <pc:sldMasterMk cId="2081177469" sldId="2147483648"/>
            <pc:sldLayoutMk cId="155460810" sldId="2147483652"/>
          </pc:sldLayoutMkLst>
          <pc:grpChg chg="del">
            <ac:chgData name="Alexandre" userId="f228d520717a4368" providerId="LiveId" clId="{1A741863-6AAA-46FD-BF98-40AE00255DC3}" dt="2022-06-15T01:51:57.731" v="13" actId="478"/>
            <ac:grpSpMkLst>
              <pc:docMk/>
              <pc:sldMasterMk cId="2081177469" sldId="2147483648"/>
              <pc:sldLayoutMk cId="155460810" sldId="2147483652"/>
              <ac:grpSpMk id="18" creationId="{00000000-0000-0000-0000-000000000000}"/>
            </ac:grpSpMkLst>
          </pc:grpChg>
          <pc:picChg chg="del">
            <ac:chgData name="Alexandre" userId="f228d520717a4368" providerId="LiveId" clId="{1A741863-6AAA-46FD-BF98-40AE00255DC3}" dt="2022-06-15T01:51:57.023" v="12" actId="478"/>
            <ac:picMkLst>
              <pc:docMk/>
              <pc:sldMasterMk cId="2081177469" sldId="2147483648"/>
              <pc:sldLayoutMk cId="155460810" sldId="2147483652"/>
              <ac:picMk id="23" creationId="{00000000-0000-0000-0000-000000000000}"/>
            </ac:picMkLst>
          </pc:picChg>
        </pc:sldLayoutChg>
        <pc:sldLayoutChg chg="delSp mod">
          <pc:chgData name="Alexandre" userId="f228d520717a4368" providerId="LiveId" clId="{1A741863-6AAA-46FD-BF98-40AE00255DC3}" dt="2022-06-15T01:52:01.917" v="15" actId="478"/>
          <pc:sldLayoutMkLst>
            <pc:docMk/>
            <pc:sldMasterMk cId="2081177469" sldId="2147483648"/>
            <pc:sldLayoutMk cId="2682734051" sldId="2147483653"/>
          </pc:sldLayoutMkLst>
          <pc:grpChg chg="del">
            <ac:chgData name="Alexandre" userId="f228d520717a4368" providerId="LiveId" clId="{1A741863-6AAA-46FD-BF98-40AE00255DC3}" dt="2022-06-15T01:52:01.917" v="15" actId="478"/>
            <ac:grpSpMkLst>
              <pc:docMk/>
              <pc:sldMasterMk cId="2081177469" sldId="2147483648"/>
              <pc:sldLayoutMk cId="2682734051" sldId="2147483653"/>
              <ac:grpSpMk id="20" creationId="{00000000-0000-0000-0000-000000000000}"/>
            </ac:grpSpMkLst>
          </pc:grpChg>
          <pc:picChg chg="del">
            <ac:chgData name="Alexandre" userId="f228d520717a4368" providerId="LiveId" clId="{1A741863-6AAA-46FD-BF98-40AE00255DC3}" dt="2022-06-15T01:52:01.217" v="14" actId="478"/>
            <ac:picMkLst>
              <pc:docMk/>
              <pc:sldMasterMk cId="2081177469" sldId="2147483648"/>
              <pc:sldLayoutMk cId="2682734051" sldId="2147483653"/>
              <ac:picMk id="25" creationId="{00000000-0000-0000-0000-000000000000}"/>
            </ac:picMkLst>
          </pc:picChg>
        </pc:sldLayoutChg>
        <pc:sldLayoutChg chg="delSp mod">
          <pc:chgData name="Alexandre" userId="f228d520717a4368" providerId="LiveId" clId="{1A741863-6AAA-46FD-BF98-40AE00255DC3}" dt="2022-06-15T01:51:25.434" v="6" actId="478"/>
          <pc:sldLayoutMkLst>
            <pc:docMk/>
            <pc:sldMasterMk cId="2081177469" sldId="2147483648"/>
            <pc:sldLayoutMk cId="2950452694" sldId="2147483654"/>
          </pc:sldLayoutMkLst>
          <pc:picChg chg="del">
            <ac:chgData name="Alexandre" userId="f228d520717a4368" providerId="LiveId" clId="{1A741863-6AAA-46FD-BF98-40AE00255DC3}" dt="2022-06-15T01:51:23.858" v="5" actId="478"/>
            <ac:picMkLst>
              <pc:docMk/>
              <pc:sldMasterMk cId="2081177469" sldId="2147483648"/>
              <pc:sldLayoutMk cId="2950452694" sldId="2147483654"/>
              <ac:picMk id="6" creationId="{00000000-0000-0000-0000-000000000000}"/>
            </ac:picMkLst>
          </pc:picChg>
          <pc:picChg chg="del">
            <ac:chgData name="Alexandre" userId="f228d520717a4368" providerId="LiveId" clId="{1A741863-6AAA-46FD-BF98-40AE00255DC3}" dt="2022-06-15T01:51:25.434" v="6" actId="478"/>
            <ac:picMkLst>
              <pc:docMk/>
              <pc:sldMasterMk cId="2081177469" sldId="2147483648"/>
              <pc:sldLayoutMk cId="2950452694" sldId="2147483654"/>
              <ac:picMk id="7" creationId="{00000000-0000-0000-0000-000000000000}"/>
            </ac:picMkLst>
          </pc:picChg>
        </pc:sldLayoutChg>
        <pc:sldLayoutChg chg="delSp mod">
          <pc:chgData name="Alexandre" userId="f228d520717a4368" providerId="LiveId" clId="{1A741863-6AAA-46FD-BF98-40AE00255DC3}" dt="2022-06-15T01:52:06.552" v="17" actId="478"/>
          <pc:sldLayoutMkLst>
            <pc:docMk/>
            <pc:sldMasterMk cId="2081177469" sldId="2147483648"/>
            <pc:sldLayoutMk cId="689989210" sldId="2147483655"/>
          </pc:sldLayoutMkLst>
          <pc:grpChg chg="del">
            <ac:chgData name="Alexandre" userId="f228d520717a4368" providerId="LiveId" clId="{1A741863-6AAA-46FD-BF98-40AE00255DC3}" dt="2022-06-15T01:52:06.552" v="17" actId="478"/>
            <ac:grpSpMkLst>
              <pc:docMk/>
              <pc:sldMasterMk cId="2081177469" sldId="2147483648"/>
              <pc:sldLayoutMk cId="689989210" sldId="2147483655"/>
              <ac:grpSpMk id="15" creationId="{00000000-0000-0000-0000-000000000000}"/>
            </ac:grpSpMkLst>
          </pc:grpChg>
          <pc:picChg chg="del">
            <ac:chgData name="Alexandre" userId="f228d520717a4368" providerId="LiveId" clId="{1A741863-6AAA-46FD-BF98-40AE00255DC3}" dt="2022-06-15T01:52:05.773" v="16" actId="478"/>
            <ac:picMkLst>
              <pc:docMk/>
              <pc:sldMasterMk cId="2081177469" sldId="2147483648"/>
              <pc:sldLayoutMk cId="689989210" sldId="2147483655"/>
              <ac:picMk id="20" creationId="{00000000-0000-0000-0000-000000000000}"/>
            </ac:picMkLst>
          </pc:picChg>
        </pc:sldLayoutChg>
        <pc:sldLayoutChg chg="delSp mod">
          <pc:chgData name="Alexandre" userId="f228d520717a4368" providerId="LiveId" clId="{1A741863-6AAA-46FD-BF98-40AE00255DC3}" dt="2022-06-15T01:52:09.122" v="19" actId="478"/>
          <pc:sldLayoutMkLst>
            <pc:docMk/>
            <pc:sldMasterMk cId="2081177469" sldId="2147483648"/>
            <pc:sldLayoutMk cId="1618709891" sldId="2147483656"/>
          </pc:sldLayoutMkLst>
          <pc:grpChg chg="del">
            <ac:chgData name="Alexandre" userId="f228d520717a4368" providerId="LiveId" clId="{1A741863-6AAA-46FD-BF98-40AE00255DC3}" dt="2022-06-15T01:52:09.122" v="19" actId="478"/>
            <ac:grpSpMkLst>
              <pc:docMk/>
              <pc:sldMasterMk cId="2081177469" sldId="2147483648"/>
              <pc:sldLayoutMk cId="1618709891" sldId="2147483656"/>
              <ac:grpSpMk id="18" creationId="{00000000-0000-0000-0000-000000000000}"/>
            </ac:grpSpMkLst>
          </pc:grpChg>
          <pc:picChg chg="del">
            <ac:chgData name="Alexandre" userId="f228d520717a4368" providerId="LiveId" clId="{1A741863-6AAA-46FD-BF98-40AE00255DC3}" dt="2022-06-15T01:52:08.459" v="18" actId="478"/>
            <ac:picMkLst>
              <pc:docMk/>
              <pc:sldMasterMk cId="2081177469" sldId="2147483648"/>
              <pc:sldLayoutMk cId="1618709891" sldId="2147483656"/>
              <ac:picMk id="23" creationId="{00000000-0000-0000-0000-000000000000}"/>
            </ac:picMkLst>
          </pc:picChg>
        </pc:sldLayoutChg>
        <pc:sldLayoutChg chg="delSp mod">
          <pc:chgData name="Alexandre" userId="f228d520717a4368" providerId="LiveId" clId="{1A741863-6AAA-46FD-BF98-40AE00255DC3}" dt="2022-06-15T01:52:11.494" v="21" actId="478"/>
          <pc:sldLayoutMkLst>
            <pc:docMk/>
            <pc:sldMasterMk cId="2081177469" sldId="2147483648"/>
            <pc:sldLayoutMk cId="80990878" sldId="2147483657"/>
          </pc:sldLayoutMkLst>
          <pc:grpChg chg="del">
            <ac:chgData name="Alexandre" userId="f228d520717a4368" providerId="LiveId" clId="{1A741863-6AAA-46FD-BF98-40AE00255DC3}" dt="2022-06-15T01:52:11.494" v="21" actId="478"/>
            <ac:grpSpMkLst>
              <pc:docMk/>
              <pc:sldMasterMk cId="2081177469" sldId="2147483648"/>
              <pc:sldLayoutMk cId="80990878" sldId="2147483657"/>
              <ac:grpSpMk id="23" creationId="{00000000-0000-0000-0000-000000000000}"/>
            </ac:grpSpMkLst>
          </pc:grpChg>
          <pc:picChg chg="del">
            <ac:chgData name="Alexandre" userId="f228d520717a4368" providerId="LiveId" clId="{1A741863-6AAA-46FD-BF98-40AE00255DC3}" dt="2022-06-15T01:52:10.901" v="20" actId="478"/>
            <ac:picMkLst>
              <pc:docMk/>
              <pc:sldMasterMk cId="2081177469" sldId="2147483648"/>
              <pc:sldLayoutMk cId="80990878" sldId="2147483657"/>
              <ac:picMk id="28" creationId="{00000000-0000-0000-0000-000000000000}"/>
            </ac:picMkLst>
          </pc:picChg>
        </pc:sldLayoutChg>
        <pc:sldLayoutChg chg="delSp mod">
          <pc:chgData name="Alexandre" userId="f228d520717a4368" providerId="LiveId" clId="{1A741863-6AAA-46FD-BF98-40AE00255DC3}" dt="2022-06-15T01:52:14.155" v="23" actId="478"/>
          <pc:sldLayoutMkLst>
            <pc:docMk/>
            <pc:sldMasterMk cId="2081177469" sldId="2147483648"/>
            <pc:sldLayoutMk cId="3962589878" sldId="2147483658"/>
          </pc:sldLayoutMkLst>
          <pc:grpChg chg="del">
            <ac:chgData name="Alexandre" userId="f228d520717a4368" providerId="LiveId" clId="{1A741863-6AAA-46FD-BF98-40AE00255DC3}" dt="2022-06-15T01:52:14.155" v="23" actId="478"/>
            <ac:grpSpMkLst>
              <pc:docMk/>
              <pc:sldMasterMk cId="2081177469" sldId="2147483648"/>
              <pc:sldLayoutMk cId="3962589878" sldId="2147483658"/>
              <ac:grpSpMk id="17" creationId="{00000000-0000-0000-0000-000000000000}"/>
            </ac:grpSpMkLst>
          </pc:grpChg>
          <pc:picChg chg="del">
            <ac:chgData name="Alexandre" userId="f228d520717a4368" providerId="LiveId" clId="{1A741863-6AAA-46FD-BF98-40AE00255DC3}" dt="2022-06-15T01:52:13.497" v="22" actId="478"/>
            <ac:picMkLst>
              <pc:docMk/>
              <pc:sldMasterMk cId="2081177469" sldId="2147483648"/>
              <pc:sldLayoutMk cId="3962589878" sldId="2147483658"/>
              <ac:picMk id="22" creationId="{00000000-0000-0000-0000-000000000000}"/>
            </ac:picMkLst>
          </pc:picChg>
        </pc:sldLayoutChg>
        <pc:sldLayoutChg chg="delSp mod">
          <pc:chgData name="Alexandre" userId="f228d520717a4368" providerId="LiveId" clId="{1A741863-6AAA-46FD-BF98-40AE00255DC3}" dt="2022-06-15T01:52:17.698" v="25" actId="478"/>
          <pc:sldLayoutMkLst>
            <pc:docMk/>
            <pc:sldMasterMk cId="2081177469" sldId="2147483648"/>
            <pc:sldLayoutMk cId="2755862148" sldId="2147483659"/>
          </pc:sldLayoutMkLst>
          <pc:grpChg chg="del">
            <ac:chgData name="Alexandre" userId="f228d520717a4368" providerId="LiveId" clId="{1A741863-6AAA-46FD-BF98-40AE00255DC3}" dt="2022-06-15T01:52:17.698" v="25" actId="478"/>
            <ac:grpSpMkLst>
              <pc:docMk/>
              <pc:sldMasterMk cId="2081177469" sldId="2147483648"/>
              <pc:sldLayoutMk cId="2755862148" sldId="2147483659"/>
              <ac:grpSpMk id="17" creationId="{00000000-0000-0000-0000-000000000000}"/>
            </ac:grpSpMkLst>
          </pc:grpChg>
          <pc:picChg chg="del">
            <ac:chgData name="Alexandre" userId="f228d520717a4368" providerId="LiveId" clId="{1A741863-6AAA-46FD-BF98-40AE00255DC3}" dt="2022-06-15T01:52:17.107" v="24" actId="478"/>
            <ac:picMkLst>
              <pc:docMk/>
              <pc:sldMasterMk cId="2081177469" sldId="2147483648"/>
              <pc:sldLayoutMk cId="2755862148" sldId="2147483659"/>
              <ac:picMk id="22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76E8E-A096-4241-A07F-FB9E613DD6B7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11163-2FF7-4F9D-91CC-713438918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022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B62D22-D022-4863-AD79-5A777E4DFA90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74D9B2-C567-4687-9329-C1062823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48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6258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764704"/>
            <a:ext cx="2057400" cy="536145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764704"/>
            <a:ext cx="6019800" cy="536145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86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5915000" cy="864096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91264" cy="50946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2325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7850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44624"/>
            <a:ext cx="5987009" cy="864096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46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273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B62D22-D022-4863-AD79-5A777E4DFA90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74D9B2-C567-4687-9329-C1062823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45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98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1870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8099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598700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861328"/>
            <a:ext cx="8291264" cy="5286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8117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5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Balanço de Massa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Sistemas</a:t>
            </a:r>
          </a:p>
        </p:txBody>
      </p:sp>
    </p:spTree>
    <p:extLst>
      <p:ext uri="{BB962C8B-B14F-4D97-AF65-F5344CB8AC3E}">
        <p14:creationId xmlns:p14="http://schemas.microsoft.com/office/powerpoint/2010/main" val="414988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Hoje - Pendentes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09650"/>
            <a:ext cx="8327782" cy="328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o explicativo retangular 3"/>
          <p:cNvSpPr/>
          <p:nvPr/>
        </p:nvSpPr>
        <p:spPr>
          <a:xfrm>
            <a:off x="730430" y="1988840"/>
            <a:ext cx="7920880" cy="3816424"/>
          </a:xfrm>
          <a:prstGeom prst="wedgeRectCallout">
            <a:avLst>
              <a:gd name="adj1" fmla="val -41906"/>
              <a:gd name="adj2" fmla="val -5663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Deve ser consultada tanto por Gestão, quanto por Sistemas.</a:t>
            </a:r>
          </a:p>
          <a:p>
            <a:endParaRPr lang="pt-BR" dirty="0"/>
          </a:p>
          <a:p>
            <a:r>
              <a:rPr lang="pt-BR" dirty="0"/>
              <a:t>Não constam só problemas, mas também arquivos aguardando processamento.</a:t>
            </a:r>
          </a:p>
          <a:p>
            <a:endParaRPr lang="pt-BR" dirty="0"/>
          </a:p>
          <a:p>
            <a:r>
              <a:rPr lang="pt-BR" dirty="0"/>
              <a:t>A ideia é antecipar possíveis atrasos pelo fato dos arquivos ainda não estarem disponíveis para a produção.</a:t>
            </a:r>
          </a:p>
          <a:p>
            <a:endParaRPr lang="pt-BR" dirty="0"/>
          </a:p>
          <a:p>
            <a:r>
              <a:rPr lang="pt-BR" dirty="0"/>
              <a:t>Para ver somente os erros já ocorridos, filtrar pela coluna “Erro </a:t>
            </a:r>
            <a:r>
              <a:rPr lang="pt-BR" dirty="0" err="1"/>
              <a:t>Process</a:t>
            </a:r>
            <a:r>
              <a:rPr lang="pt-BR" dirty="0"/>
              <a:t>”, valor = 1</a:t>
            </a:r>
          </a:p>
          <a:p>
            <a:endParaRPr lang="pt-BR" dirty="0"/>
          </a:p>
          <a:p>
            <a:r>
              <a:rPr lang="pt-BR" dirty="0"/>
              <a:t>A coluna “Mensagem” informa o erro informado pela aplicação/core SCP.</a:t>
            </a:r>
          </a:p>
          <a:p>
            <a:endParaRPr lang="pt-BR" dirty="0"/>
          </a:p>
          <a:p>
            <a:r>
              <a:rPr lang="pt-BR" dirty="0"/>
              <a:t>A coluna “Arquivo” identifica o arquivo.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23753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Pendentes dias anteriores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3464"/>
            <a:ext cx="8291513" cy="331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o explicativo retangular 3"/>
          <p:cNvSpPr/>
          <p:nvPr/>
        </p:nvSpPr>
        <p:spPr>
          <a:xfrm>
            <a:off x="3131840" y="1016732"/>
            <a:ext cx="5760640" cy="2376264"/>
          </a:xfrm>
          <a:prstGeom prst="wedgeRectCallout">
            <a:avLst>
              <a:gd name="adj1" fmla="val -43006"/>
              <a:gd name="adj2" fmla="val 688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Semelhante à lista de pendências do dia, mas são pendências mais graves, pelo prazo...</a:t>
            </a:r>
          </a:p>
          <a:p>
            <a:endParaRPr lang="pt-BR" dirty="0"/>
          </a:p>
          <a:p>
            <a:r>
              <a:rPr lang="pt-BR" dirty="0"/>
              <a:t>Sistemas, Gestão e Operação devem trabalhar fortemente para minimizar esses casos.</a:t>
            </a:r>
          </a:p>
        </p:txBody>
      </p:sp>
    </p:spTree>
    <p:extLst>
      <p:ext uri="{BB962C8B-B14F-4D97-AF65-F5344CB8AC3E}">
        <p14:creationId xmlns:p14="http://schemas.microsoft.com/office/powerpoint/2010/main" val="40564534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Aguardando Validação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19685"/>
            <a:ext cx="8291513" cy="355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o explicativo retangular 3"/>
          <p:cNvSpPr/>
          <p:nvPr/>
        </p:nvSpPr>
        <p:spPr>
          <a:xfrm>
            <a:off x="971600" y="1196752"/>
            <a:ext cx="6192688" cy="2952328"/>
          </a:xfrm>
          <a:prstGeom prst="wedgeRectCallout">
            <a:avLst>
              <a:gd name="adj1" fmla="val -50089"/>
              <a:gd name="adj2" fmla="val 6643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Quanto tempo podemos esperar?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Gestão tem que monitorar, e atuar junto ao cliente, para que as aprovações e reprovações ocorram em prazo adequado.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Atenção para a coluna “</a:t>
            </a:r>
            <a:r>
              <a:rPr lang="pt-BR" dirty="0" err="1"/>
              <a:t>StatusMovimento</a:t>
            </a:r>
            <a:r>
              <a:rPr lang="pt-BR" dirty="0"/>
              <a:t>”</a:t>
            </a:r>
          </a:p>
          <a:p>
            <a:pPr algn="ctr"/>
            <a:r>
              <a:rPr lang="pt-BR" dirty="0" err="1"/>
              <a:t>Ítens</a:t>
            </a:r>
            <a:r>
              <a:rPr lang="pt-BR" dirty="0"/>
              <a:t> com “Aguardando Sistemas” e “Sistemas – TESTE” não devem gerar acionamento imediato ao cliente.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“Aguardando Gestão” requer muita atenção.</a:t>
            </a:r>
          </a:p>
        </p:txBody>
      </p:sp>
    </p:spTree>
    <p:extLst>
      <p:ext uri="{BB962C8B-B14F-4D97-AF65-F5344CB8AC3E}">
        <p14:creationId xmlns:p14="http://schemas.microsoft.com/office/powerpoint/2010/main" val="42677299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Aguardando Gestão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7379"/>
            <a:ext cx="8291513" cy="3984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o explicativo retangular 3"/>
          <p:cNvSpPr/>
          <p:nvPr/>
        </p:nvSpPr>
        <p:spPr>
          <a:xfrm>
            <a:off x="3851920" y="1052736"/>
            <a:ext cx="3960440" cy="2088232"/>
          </a:xfrm>
          <a:prstGeom prst="wedgeRectCallout">
            <a:avLst>
              <a:gd name="adj1" fmla="val -58214"/>
              <a:gd name="adj2" fmla="val 9191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Como o próprio nome diz, são os casos em que a Operação já tratou com a Gestão, e aguardam definição.</a:t>
            </a:r>
          </a:p>
          <a:p>
            <a:endParaRPr lang="pt-BR" dirty="0"/>
          </a:p>
          <a:p>
            <a:r>
              <a:rPr lang="pt-BR" dirty="0"/>
              <a:t>A intenção é que não saiam do radar.</a:t>
            </a:r>
          </a:p>
        </p:txBody>
      </p:sp>
    </p:spTree>
    <p:extLst>
      <p:ext uri="{BB962C8B-B14F-4D97-AF65-F5344CB8AC3E}">
        <p14:creationId xmlns:p14="http://schemas.microsoft.com/office/powerpoint/2010/main" val="18740012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Aguardando Sistemas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5285"/>
            <a:ext cx="8291513" cy="366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o explicativo retangular 3"/>
          <p:cNvSpPr/>
          <p:nvPr/>
        </p:nvSpPr>
        <p:spPr>
          <a:xfrm>
            <a:off x="4283968" y="980728"/>
            <a:ext cx="4032448" cy="2880320"/>
          </a:xfrm>
          <a:prstGeom prst="wedgeRectCallout">
            <a:avLst>
              <a:gd name="adj1" fmla="val -55027"/>
              <a:gd name="adj2" fmla="val 7922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São os casos em que a Operação já repassou a pendência para a área de Sistemas tratar.</a:t>
            </a:r>
          </a:p>
          <a:p>
            <a:endParaRPr lang="pt-BR" dirty="0"/>
          </a:p>
          <a:p>
            <a:r>
              <a:rPr lang="pt-BR" dirty="0"/>
              <a:t>Sistemas: Tratar com a devida urgência.</a:t>
            </a:r>
          </a:p>
          <a:p>
            <a:endParaRPr lang="pt-BR" dirty="0"/>
          </a:p>
          <a:p>
            <a:r>
              <a:rPr lang="pt-BR" dirty="0"/>
              <a:t>Gestão: Monitorar, e alinhar com Sistemas as prioridades, antecipando, quando possível, o aviso ao cliente, sobre possíveis atrasos.</a:t>
            </a:r>
          </a:p>
        </p:txBody>
      </p:sp>
    </p:spTree>
    <p:extLst>
      <p:ext uri="{BB962C8B-B14F-4D97-AF65-F5344CB8AC3E}">
        <p14:creationId xmlns:p14="http://schemas.microsoft.com/office/powerpoint/2010/main" val="7951102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Ranges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20499"/>
            <a:ext cx="8291513" cy="335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o explicativo retangular 3"/>
          <p:cNvSpPr/>
          <p:nvPr/>
        </p:nvSpPr>
        <p:spPr>
          <a:xfrm>
            <a:off x="2483768" y="980728"/>
            <a:ext cx="5904656" cy="2376264"/>
          </a:xfrm>
          <a:prstGeom prst="wedgeRectCallout">
            <a:avLst>
              <a:gd name="adj1" fmla="val -68656"/>
              <a:gd name="adj2" fmla="val 11930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Gestão: Monitorar e solicitar nova faixa para o cliente.</a:t>
            </a:r>
          </a:p>
          <a:p>
            <a:endParaRPr lang="pt-BR" dirty="0"/>
          </a:p>
          <a:p>
            <a:r>
              <a:rPr lang="pt-BR" dirty="0"/>
              <a:t>Se estiver esgotando muito rápido: Verificar com Sistemas se há ação possível para minimizar, e quando for o caso, negociar um range maior com o cliente.</a:t>
            </a:r>
          </a:p>
          <a:p>
            <a:endParaRPr lang="pt-BR" dirty="0"/>
          </a:p>
          <a:p>
            <a:r>
              <a:rPr lang="pt-BR" dirty="0"/>
              <a:t>Já sabemos: O Sistema não renova lotes a cada 90 dias. Melhoria?</a:t>
            </a:r>
          </a:p>
        </p:txBody>
      </p:sp>
    </p:spTree>
    <p:extLst>
      <p:ext uri="{BB962C8B-B14F-4D97-AF65-F5344CB8AC3E}">
        <p14:creationId xmlns:p14="http://schemas.microsoft.com/office/powerpoint/2010/main" val="38297666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9" y="1430334"/>
            <a:ext cx="8316415" cy="3726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Mapas Sem OP</a:t>
            </a:r>
          </a:p>
        </p:txBody>
      </p:sp>
      <p:sp>
        <p:nvSpPr>
          <p:cNvPr id="4" name="Texto explicativo retangular 3"/>
          <p:cNvSpPr/>
          <p:nvPr/>
        </p:nvSpPr>
        <p:spPr>
          <a:xfrm>
            <a:off x="2483768" y="1988840"/>
            <a:ext cx="5904656" cy="1368152"/>
          </a:xfrm>
          <a:prstGeom prst="wedgeRectCallout">
            <a:avLst>
              <a:gd name="adj1" fmla="val -68656"/>
              <a:gd name="adj2" fmla="val 11930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Operação:</a:t>
            </a:r>
          </a:p>
          <a:p>
            <a:r>
              <a:rPr lang="pt-BR" dirty="0"/>
              <a:t>Monitorar e atuar. </a:t>
            </a:r>
          </a:p>
          <a:p>
            <a:r>
              <a:rPr lang="pt-BR" dirty="0"/>
              <a:t>A aba não lista mapas de arquivos ainda em processamento.</a:t>
            </a:r>
          </a:p>
        </p:txBody>
      </p:sp>
    </p:spTree>
    <p:extLst>
      <p:ext uri="{BB962C8B-B14F-4D97-AF65-F5344CB8AC3E}">
        <p14:creationId xmlns:p14="http://schemas.microsoft.com/office/powerpoint/2010/main" val="21157137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59" y="1709539"/>
            <a:ext cx="8729421" cy="3231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Mapas Retidos</a:t>
            </a:r>
          </a:p>
        </p:txBody>
      </p:sp>
      <p:sp>
        <p:nvSpPr>
          <p:cNvPr id="4" name="Texto explicativo retangular 3"/>
          <p:cNvSpPr/>
          <p:nvPr/>
        </p:nvSpPr>
        <p:spPr>
          <a:xfrm>
            <a:off x="2505141" y="908720"/>
            <a:ext cx="5904656" cy="5400600"/>
          </a:xfrm>
          <a:prstGeom prst="wedgeRectCallout">
            <a:avLst>
              <a:gd name="adj1" fmla="val -61009"/>
              <a:gd name="adj2" fmla="val 3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Gestão:</a:t>
            </a:r>
          </a:p>
          <a:p>
            <a:r>
              <a:rPr lang="pt-BR" dirty="0"/>
              <a:t>Monitorar. </a:t>
            </a:r>
          </a:p>
          <a:p>
            <a:r>
              <a:rPr lang="pt-BR" dirty="0"/>
              <a:t>- Arquivos podem conter documentos com “Vencimento”, e inviabilizar liberação posterior.</a:t>
            </a:r>
          </a:p>
          <a:p>
            <a:r>
              <a:rPr lang="pt-BR" dirty="0"/>
              <a:t>- Pode ser necessário questionar o cliente, por força de demandas paralelas,</a:t>
            </a:r>
          </a:p>
          <a:p>
            <a:pPr marL="285750" indent="-285750">
              <a:buFontTx/>
              <a:buChar char="-"/>
            </a:pPr>
            <a:r>
              <a:rPr lang="pt-BR" dirty="0"/>
              <a:t>Outros motivos.</a:t>
            </a:r>
          </a:p>
          <a:p>
            <a:endParaRPr lang="pt-BR" dirty="0"/>
          </a:p>
          <a:p>
            <a:r>
              <a:rPr lang="pt-BR" dirty="0"/>
              <a:t>Sistemas:</a:t>
            </a:r>
          </a:p>
          <a:p>
            <a:r>
              <a:rPr lang="pt-BR" dirty="0"/>
              <a:t>Monitorar.</a:t>
            </a:r>
          </a:p>
          <a:p>
            <a:r>
              <a:rPr lang="pt-BR" dirty="0"/>
              <a:t>Se identificar riscos, apoiar a gestão na solução dos casos.</a:t>
            </a:r>
          </a:p>
          <a:p>
            <a:r>
              <a:rPr lang="pt-BR" dirty="0"/>
              <a:t>A lista serve também, para identificar tudo que precisará ser processado na liberação.</a:t>
            </a:r>
          </a:p>
          <a:p>
            <a:endParaRPr lang="pt-BR" dirty="0"/>
          </a:p>
          <a:p>
            <a:r>
              <a:rPr lang="pt-BR" dirty="0"/>
              <a:t>ATENÇÃO: Só são considerados arquivos dos últimos 90 dias.</a:t>
            </a:r>
          </a:p>
          <a:p>
            <a:r>
              <a:rPr lang="pt-BR" dirty="0"/>
              <a:t>Arquivos retidos acima desse prazo, são responsabilidade da gestão, formalizar para o cliente que serão desprezados, e solicitar para Operação por e-mail, o cancelamento dos arquivos.</a:t>
            </a:r>
          </a:p>
        </p:txBody>
      </p:sp>
    </p:spTree>
    <p:extLst>
      <p:ext uri="{BB962C8B-B14F-4D97-AF65-F5344CB8AC3E}">
        <p14:creationId xmlns:p14="http://schemas.microsoft.com/office/powerpoint/2010/main" val="22231856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Devemos antecipar impactos:</a:t>
            </a:r>
          </a:p>
          <a:p>
            <a:pPr lvl="1"/>
            <a:r>
              <a:rPr lang="pt-BR" dirty="0"/>
              <a:t>Vamos atrasar?</a:t>
            </a:r>
          </a:p>
          <a:p>
            <a:pPr lvl="1"/>
            <a:r>
              <a:rPr lang="pt-BR" dirty="0"/>
              <a:t>Quais os piores impactos?</a:t>
            </a:r>
          </a:p>
          <a:p>
            <a:pPr lvl="1"/>
            <a:r>
              <a:rPr lang="pt-BR" dirty="0"/>
              <a:t>O que faremos com os casos que não vamos conseguir resolver no prazo?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51730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Balanço de Massa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4800" dirty="0"/>
              <a:t>Obrigado.</a:t>
            </a:r>
          </a:p>
        </p:txBody>
      </p:sp>
    </p:spTree>
    <p:extLst>
      <p:ext uri="{BB962C8B-B14F-4D97-AF65-F5344CB8AC3E}">
        <p14:creationId xmlns:p14="http://schemas.microsoft.com/office/powerpoint/2010/main" val="5408656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7207568" cy="4820603"/>
          </a:xfrm>
          <a:prstGeom prst="rect">
            <a:avLst/>
          </a:prstGeom>
          <a:noFill/>
          <a:ln>
            <a:noFill/>
          </a:ln>
          <a:scene3d>
            <a:camera prst="isometricBottomDown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91264" cy="5094660"/>
          </a:xfrm>
          <a:effectLst>
            <a:outerShdw blurRad="50800" dist="50800" dir="5400000" algn="ctr" rotWithShape="0">
              <a:schemeClr val="tx2">
                <a:lumMod val="50000"/>
                <a:lumOff val="50000"/>
              </a:scheme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pt-BR" sz="4000" b="1" dirty="0">
                <a:solidFill>
                  <a:srgbClr val="00B0F0"/>
                </a:solidFill>
              </a:rPr>
              <a:t>Ferramenta para responder uma questão básica:</a:t>
            </a:r>
          </a:p>
          <a:p>
            <a:pPr marL="0" indent="0">
              <a:buNone/>
            </a:pPr>
            <a:endParaRPr lang="pt-BR" sz="4000" b="1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pt-BR" sz="4400" b="1" dirty="0">
                <a:solidFill>
                  <a:srgbClr val="00B0F0"/>
                </a:solidFill>
              </a:rPr>
              <a:t>“Tudo que entrou, saiu?”</a:t>
            </a:r>
            <a:endParaRPr lang="pt-BR" sz="4000" b="1" dirty="0">
              <a:solidFill>
                <a:srgbClr val="00B0F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7500954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00B050"/>
                </a:solidFill>
              </a:rPr>
              <a:t>Garantir que todo arquivo recebido foi processado adequadamente, no prazo.</a:t>
            </a:r>
          </a:p>
          <a:p>
            <a:r>
              <a:rPr lang="pt-BR" sz="3600" dirty="0">
                <a:solidFill>
                  <a:srgbClr val="FF0000"/>
                </a:solidFill>
              </a:rPr>
              <a:t>E quando não foi, mostrar onde parou.</a:t>
            </a:r>
          </a:p>
          <a:p>
            <a:endParaRPr lang="pt-BR" dirty="0"/>
          </a:p>
          <a:p>
            <a:pPr lvl="1"/>
            <a:r>
              <a:rPr lang="pt-BR" dirty="0">
                <a:solidFill>
                  <a:srgbClr val="0070C0"/>
                </a:solidFill>
              </a:rPr>
              <a:t>Agilizar atuação para solução das pendências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Antecipar problemas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Sem consultas em uma infinidade de telas</a:t>
            </a:r>
          </a:p>
        </p:txBody>
      </p:sp>
    </p:spTree>
    <p:extLst>
      <p:ext uri="{BB962C8B-B14F-4D97-AF65-F5344CB8AC3E}">
        <p14:creationId xmlns:p14="http://schemas.microsoft.com/office/powerpoint/2010/main" val="12821194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Planilha Excel com queries (consultas) que extraem dados diretamente da base de dados do sistema.</a:t>
            </a:r>
          </a:p>
          <a:p>
            <a:r>
              <a:rPr lang="pt-BR" dirty="0"/>
              <a:t>Gerada diariamente, pela operação</a:t>
            </a:r>
          </a:p>
          <a:p>
            <a:r>
              <a:rPr lang="pt-BR" dirty="0"/>
              <a:t>As cópias distribuídas não possuem as queries, apenas os resultados, por questões de segurança, e também para reduzir o tamanho da planilha.</a:t>
            </a:r>
          </a:p>
        </p:txBody>
      </p:sp>
    </p:spTree>
    <p:extLst>
      <p:ext uri="{BB962C8B-B14F-4D97-AF65-F5344CB8AC3E}">
        <p14:creationId xmlns:p14="http://schemas.microsoft.com/office/powerpoint/2010/main" val="14383863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Partes da planilha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Resumo</a:t>
            </a:r>
          </a:p>
          <a:p>
            <a:pPr lvl="1"/>
            <a:r>
              <a:rPr lang="pt-BR" dirty="0"/>
              <a:t>Total de arquivos de hoje</a:t>
            </a:r>
          </a:p>
          <a:p>
            <a:pPr lvl="1"/>
            <a:r>
              <a:rPr lang="pt-BR" dirty="0"/>
              <a:t>Pendências de hoje</a:t>
            </a:r>
          </a:p>
          <a:p>
            <a:pPr lvl="1"/>
            <a:r>
              <a:rPr lang="pt-BR" dirty="0"/>
              <a:t>Pendências dos 30 dias anteriores</a:t>
            </a:r>
          </a:p>
          <a:p>
            <a:pPr lvl="1"/>
            <a:r>
              <a:rPr lang="pt-BR" dirty="0"/>
              <a:t>Pendências de hoje, por cliente</a:t>
            </a:r>
          </a:p>
          <a:p>
            <a:pPr lvl="1"/>
            <a:r>
              <a:rPr lang="pt-BR" dirty="0"/>
              <a:t>Pendências dos 30 dias anteriores, por cliente</a:t>
            </a:r>
          </a:p>
          <a:p>
            <a:pPr lvl="1"/>
            <a:r>
              <a:rPr lang="pt-BR" dirty="0"/>
              <a:t>Total de ranges sem saldo</a:t>
            </a:r>
          </a:p>
          <a:p>
            <a:pPr lvl="1"/>
            <a:r>
              <a:rPr lang="pt-BR" dirty="0"/>
              <a:t>Mapas sem OP (últimos 30 dias)</a:t>
            </a:r>
          </a:p>
          <a:p>
            <a:pPr lvl="1"/>
            <a:r>
              <a:rPr lang="pt-BR" dirty="0"/>
              <a:t>Mapas Retidos (últimos 90 dias)</a:t>
            </a:r>
          </a:p>
          <a:p>
            <a:r>
              <a:rPr lang="pt-BR" dirty="0"/>
              <a:t>Hoje – Processados</a:t>
            </a:r>
          </a:p>
          <a:p>
            <a:r>
              <a:rPr lang="pt-BR" dirty="0"/>
              <a:t>Hoje – Pendentes</a:t>
            </a:r>
          </a:p>
          <a:p>
            <a:r>
              <a:rPr lang="pt-BR" dirty="0"/>
              <a:t>Pendentes dias anteriores</a:t>
            </a:r>
          </a:p>
          <a:p>
            <a:r>
              <a:rPr lang="pt-BR" dirty="0"/>
              <a:t>Aguardando Validação</a:t>
            </a:r>
          </a:p>
          <a:p>
            <a:r>
              <a:rPr lang="pt-BR" dirty="0"/>
              <a:t>Aguardando Gestão</a:t>
            </a:r>
          </a:p>
          <a:p>
            <a:r>
              <a:rPr lang="pt-BR" dirty="0"/>
              <a:t>Aguardando Sistemas</a:t>
            </a:r>
          </a:p>
          <a:p>
            <a:r>
              <a:rPr lang="pt-BR" dirty="0"/>
              <a:t>Ranges</a:t>
            </a:r>
          </a:p>
          <a:p>
            <a:r>
              <a:rPr lang="pt-BR" dirty="0"/>
              <a:t>Mapas sem OP</a:t>
            </a:r>
          </a:p>
          <a:p>
            <a:r>
              <a:rPr lang="pt-BR" dirty="0"/>
              <a:t>Mapas Retidos</a:t>
            </a:r>
          </a:p>
        </p:txBody>
      </p:sp>
    </p:spTree>
    <p:extLst>
      <p:ext uri="{BB962C8B-B14F-4D97-AF65-F5344CB8AC3E}">
        <p14:creationId xmlns:p14="http://schemas.microsoft.com/office/powerpoint/2010/main" val="37012506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4616"/>
            <a:ext cx="8291513" cy="3930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o explicativo retangular 5"/>
          <p:cNvSpPr/>
          <p:nvPr/>
        </p:nvSpPr>
        <p:spPr>
          <a:xfrm>
            <a:off x="179512" y="1409631"/>
            <a:ext cx="2232248" cy="936104"/>
          </a:xfrm>
          <a:prstGeom prst="wedgeRectCallout">
            <a:avLst>
              <a:gd name="adj1" fmla="val 78000"/>
              <a:gd name="adj2" fmla="val 7490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Sistemas: Investigar</a:t>
            </a:r>
          </a:p>
        </p:txBody>
      </p:sp>
      <p:sp>
        <p:nvSpPr>
          <p:cNvPr id="12" name="Texto explicativo retangular 11"/>
          <p:cNvSpPr/>
          <p:nvPr/>
        </p:nvSpPr>
        <p:spPr>
          <a:xfrm>
            <a:off x="2267744" y="337454"/>
            <a:ext cx="2232248" cy="936104"/>
          </a:xfrm>
          <a:prstGeom prst="wedgeRectCallout">
            <a:avLst>
              <a:gd name="adj1" fmla="val 46790"/>
              <a:gd name="adj2" fmla="val 18498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/>
              <a:t>Não são problemas, se estiverem no prazo.</a:t>
            </a:r>
          </a:p>
          <a:p>
            <a:r>
              <a:rPr lang="pt-BR" sz="1200" dirty="0"/>
              <a:t>Gestão: Conferir, via abas “Hoje – Pendentes” e “Pendentes dias anteriores”</a:t>
            </a:r>
          </a:p>
        </p:txBody>
      </p:sp>
      <p:sp>
        <p:nvSpPr>
          <p:cNvPr id="13" name="Texto explicativo retangular 12"/>
          <p:cNvSpPr/>
          <p:nvPr/>
        </p:nvSpPr>
        <p:spPr>
          <a:xfrm>
            <a:off x="5004048" y="337454"/>
            <a:ext cx="2232248" cy="936104"/>
          </a:xfrm>
          <a:prstGeom prst="wedgeRectCallout">
            <a:avLst>
              <a:gd name="adj1" fmla="val -46840"/>
              <a:gd name="adj2" fmla="val 18964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/>
              <a:t>Gestão: Verificar com Sistemas se não foi reprocessamento.</a:t>
            </a:r>
          </a:p>
          <a:p>
            <a:r>
              <a:rPr lang="pt-BR" sz="1200" dirty="0"/>
              <a:t>Avisar o cliente, se realmente for duplicidade.</a:t>
            </a:r>
            <a:endParaRPr lang="pt-BR" dirty="0"/>
          </a:p>
        </p:txBody>
      </p:sp>
      <p:sp>
        <p:nvSpPr>
          <p:cNvPr id="14" name="Texto explicativo retangular 13"/>
          <p:cNvSpPr/>
          <p:nvPr/>
        </p:nvSpPr>
        <p:spPr>
          <a:xfrm>
            <a:off x="6444208" y="1409631"/>
            <a:ext cx="2232248" cy="936104"/>
          </a:xfrm>
          <a:prstGeom prst="wedgeRectCallout">
            <a:avLst>
              <a:gd name="adj1" fmla="val -80001"/>
              <a:gd name="adj2" fmla="val 733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/>
              <a:t>Sistemas: Verificar se não é solicitação de 2ª via muito antiga</a:t>
            </a:r>
            <a:endParaRPr lang="pt-BR" dirty="0"/>
          </a:p>
        </p:txBody>
      </p:sp>
      <p:sp>
        <p:nvSpPr>
          <p:cNvPr id="15" name="Texto explicativo retangular 14"/>
          <p:cNvSpPr/>
          <p:nvPr/>
        </p:nvSpPr>
        <p:spPr>
          <a:xfrm>
            <a:off x="575556" y="3212976"/>
            <a:ext cx="2232248" cy="936104"/>
          </a:xfrm>
          <a:prstGeom prst="wedgeRectCallout">
            <a:avLst>
              <a:gd name="adj1" fmla="val 208042"/>
              <a:gd name="adj2" fmla="val -9875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/>
              <a:t>Sistemas: Verificar e corrigir, se não for uma aplicação ainda não liberada.</a:t>
            </a:r>
          </a:p>
          <a:p>
            <a:r>
              <a:rPr lang="pt-BR" sz="1200" dirty="0"/>
              <a:t>Notificar gestão em outros casos.</a:t>
            </a:r>
            <a:endParaRPr lang="pt-BR" dirty="0"/>
          </a:p>
        </p:txBody>
      </p:sp>
      <p:sp>
        <p:nvSpPr>
          <p:cNvPr id="16" name="Texto explicativo retangular 15"/>
          <p:cNvSpPr/>
          <p:nvPr/>
        </p:nvSpPr>
        <p:spPr>
          <a:xfrm>
            <a:off x="1541252" y="4365104"/>
            <a:ext cx="2232248" cy="936104"/>
          </a:xfrm>
          <a:prstGeom prst="wedgeRectCallout">
            <a:avLst>
              <a:gd name="adj1" fmla="val 199589"/>
              <a:gd name="adj2" fmla="val -22744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/>
              <a:t>Sistemas: Verificar e corrigir.</a:t>
            </a:r>
          </a:p>
          <a:p>
            <a:r>
              <a:rPr lang="pt-BR" sz="1200" dirty="0"/>
              <a:t>Notificar gestão se for arquivo desconhecido realmente.</a:t>
            </a:r>
            <a:endParaRPr lang="pt-BR" dirty="0"/>
          </a:p>
        </p:txBody>
      </p:sp>
      <p:sp>
        <p:nvSpPr>
          <p:cNvPr id="17" name="Texto explicativo retangular 16"/>
          <p:cNvSpPr/>
          <p:nvPr/>
        </p:nvSpPr>
        <p:spPr>
          <a:xfrm>
            <a:off x="3923928" y="5042667"/>
            <a:ext cx="2232248" cy="936104"/>
          </a:xfrm>
          <a:prstGeom prst="wedgeRectCallout">
            <a:avLst>
              <a:gd name="adj1" fmla="val 119614"/>
              <a:gd name="adj2" fmla="val -2956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/>
              <a:t>Sistemas: Verificar e corrigir; Erro de configuração.</a:t>
            </a:r>
            <a:endParaRPr lang="pt-BR" dirty="0"/>
          </a:p>
        </p:txBody>
      </p:sp>
      <p:sp>
        <p:nvSpPr>
          <p:cNvPr id="18" name="Texto explicativo retangular 17"/>
          <p:cNvSpPr/>
          <p:nvPr/>
        </p:nvSpPr>
        <p:spPr>
          <a:xfrm>
            <a:off x="6437875" y="5445224"/>
            <a:ext cx="2232248" cy="936104"/>
          </a:xfrm>
          <a:prstGeom prst="wedgeRectCallout">
            <a:avLst>
              <a:gd name="adj1" fmla="val 25333"/>
              <a:gd name="adj2" fmla="val -33752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/>
              <a:t>Sistemas: Verificar e corrigir.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31223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64" y="1323206"/>
            <a:ext cx="8691916" cy="433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6" name="Texto explicativo retangular 5"/>
          <p:cNvSpPr/>
          <p:nvPr/>
        </p:nvSpPr>
        <p:spPr>
          <a:xfrm>
            <a:off x="3761454" y="980728"/>
            <a:ext cx="2232248" cy="936104"/>
          </a:xfrm>
          <a:prstGeom prst="wedgeRectCallout">
            <a:avLst>
              <a:gd name="adj1" fmla="val -55943"/>
              <a:gd name="adj2" fmla="val 28887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Gestão: Monitorar e cobrar os clientes.</a:t>
            </a:r>
          </a:p>
        </p:txBody>
      </p:sp>
      <p:sp>
        <p:nvSpPr>
          <p:cNvPr id="19" name="Texto explicativo retangular 18"/>
          <p:cNvSpPr/>
          <p:nvPr/>
        </p:nvSpPr>
        <p:spPr>
          <a:xfrm>
            <a:off x="4870817" y="2135493"/>
            <a:ext cx="2232248" cy="936104"/>
          </a:xfrm>
          <a:prstGeom prst="wedgeRectCallout">
            <a:avLst>
              <a:gd name="adj1" fmla="val -97556"/>
              <a:gd name="adj2" fmla="val 17723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Gestão: Operação atribui este status após alertar. Tratar.</a:t>
            </a:r>
          </a:p>
        </p:txBody>
      </p:sp>
      <p:sp>
        <p:nvSpPr>
          <p:cNvPr id="20" name="Texto explicativo retangular 19"/>
          <p:cNvSpPr/>
          <p:nvPr/>
        </p:nvSpPr>
        <p:spPr>
          <a:xfrm>
            <a:off x="5724128" y="3356992"/>
            <a:ext cx="2232248" cy="936104"/>
          </a:xfrm>
          <a:prstGeom prst="wedgeRectCallout">
            <a:avLst>
              <a:gd name="adj1" fmla="val -128766"/>
              <a:gd name="adj2" fmla="val 609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Sistemas: Operação atribui este status após alertar. Tratar.</a:t>
            </a:r>
          </a:p>
        </p:txBody>
      </p:sp>
    </p:spTree>
    <p:extLst>
      <p:ext uri="{BB962C8B-B14F-4D97-AF65-F5344CB8AC3E}">
        <p14:creationId xmlns:p14="http://schemas.microsoft.com/office/powerpoint/2010/main" val="425063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30" y="1251198"/>
            <a:ext cx="8691916" cy="433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6" name="Texto explicativo retangular 5"/>
          <p:cNvSpPr/>
          <p:nvPr/>
        </p:nvSpPr>
        <p:spPr>
          <a:xfrm>
            <a:off x="755576" y="1603140"/>
            <a:ext cx="2232248" cy="936104"/>
          </a:xfrm>
          <a:prstGeom prst="wedgeRectCallout">
            <a:avLst>
              <a:gd name="adj1" fmla="val -55943"/>
              <a:gd name="adj2" fmla="val 2888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Para apoiar na gestão dos problemas</a:t>
            </a:r>
          </a:p>
        </p:txBody>
      </p:sp>
      <p:sp>
        <p:nvSpPr>
          <p:cNvPr id="19" name="Texto explicativo retangular 18"/>
          <p:cNvSpPr/>
          <p:nvPr/>
        </p:nvSpPr>
        <p:spPr>
          <a:xfrm>
            <a:off x="3347864" y="2135493"/>
            <a:ext cx="2232248" cy="936104"/>
          </a:xfrm>
          <a:prstGeom prst="wedgeRectCallout">
            <a:avLst>
              <a:gd name="adj1" fmla="val -70897"/>
              <a:gd name="adj2" fmla="val 22995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Para apoiar na gestão dos problemas</a:t>
            </a:r>
          </a:p>
        </p:txBody>
      </p:sp>
      <p:sp>
        <p:nvSpPr>
          <p:cNvPr id="20" name="Texto explicativo retangular 19"/>
          <p:cNvSpPr/>
          <p:nvPr/>
        </p:nvSpPr>
        <p:spPr>
          <a:xfrm>
            <a:off x="5724128" y="3356992"/>
            <a:ext cx="2232248" cy="936104"/>
          </a:xfrm>
          <a:prstGeom prst="wedgeRectCallout">
            <a:avLst>
              <a:gd name="adj1" fmla="val -58543"/>
              <a:gd name="adj2" fmla="val 9506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Gestão: Atuar junto aos clientes</a:t>
            </a:r>
          </a:p>
        </p:txBody>
      </p:sp>
      <p:sp>
        <p:nvSpPr>
          <p:cNvPr id="9" name="Texto explicativo retangular 8"/>
          <p:cNvSpPr/>
          <p:nvPr/>
        </p:nvSpPr>
        <p:spPr>
          <a:xfrm>
            <a:off x="2411760" y="4912485"/>
            <a:ext cx="3960440" cy="864096"/>
          </a:xfrm>
          <a:prstGeom prst="wedgeRectCallout">
            <a:avLst>
              <a:gd name="adj1" fmla="val 88115"/>
              <a:gd name="adj2" fmla="val -5809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Gestão: Monitorar, negociar com clientes e organizar liberações/cancelamentos com Sistemas</a:t>
            </a:r>
          </a:p>
        </p:txBody>
      </p:sp>
      <p:sp>
        <p:nvSpPr>
          <p:cNvPr id="10" name="Texto explicativo retangular 9"/>
          <p:cNvSpPr/>
          <p:nvPr/>
        </p:nvSpPr>
        <p:spPr>
          <a:xfrm>
            <a:off x="5472100" y="5928981"/>
            <a:ext cx="1800200" cy="864096"/>
          </a:xfrm>
          <a:prstGeom prst="wedgeRectCallout">
            <a:avLst>
              <a:gd name="adj1" fmla="val 74718"/>
              <a:gd name="adj2" fmla="val -11557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 Controlar</a:t>
            </a:r>
          </a:p>
        </p:txBody>
      </p:sp>
    </p:spTree>
    <p:extLst>
      <p:ext uri="{BB962C8B-B14F-4D97-AF65-F5344CB8AC3E}">
        <p14:creationId xmlns:p14="http://schemas.microsoft.com/office/powerpoint/2010/main" val="302401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Hoje - Processados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Só um total, para apresentar na aba resumo</a:t>
            </a:r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2343150"/>
            <a:ext cx="42481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9195503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ValidI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ompo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ValidIE</Template>
  <TotalTime>152</TotalTime>
  <Words>861</Words>
  <Application>Microsoft Office PowerPoint</Application>
  <PresentationFormat>Apresentação na tela (4:3)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Arial</vt:lpstr>
      <vt:lpstr>Calibri</vt:lpstr>
      <vt:lpstr>ValidIE</vt:lpstr>
      <vt:lpstr>Balanço de Massa</vt:lpstr>
      <vt:lpstr>O que é?</vt:lpstr>
      <vt:lpstr>Objetivos</vt:lpstr>
      <vt:lpstr>Como funciona</vt:lpstr>
      <vt:lpstr>Partes da planilha</vt:lpstr>
      <vt:lpstr>Resumo</vt:lpstr>
      <vt:lpstr>Resumo</vt:lpstr>
      <vt:lpstr>Resumo</vt:lpstr>
      <vt:lpstr>Hoje - Processados</vt:lpstr>
      <vt:lpstr>Hoje - Pendentes</vt:lpstr>
      <vt:lpstr>Pendentes dias anteriores</vt:lpstr>
      <vt:lpstr>Aguardando Validação</vt:lpstr>
      <vt:lpstr>Aguardando Gestão</vt:lpstr>
      <vt:lpstr>Aguardando Sistemas</vt:lpstr>
      <vt:lpstr>Ranges</vt:lpstr>
      <vt:lpstr>Mapas Sem OP</vt:lpstr>
      <vt:lpstr>Mapas Retidos</vt:lpstr>
      <vt:lpstr>Comunicação</vt:lpstr>
      <vt:lpstr>Balanço de Massa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Balanço de Massa</dc:title>
  <dc:creator>Alexandre Rozante</dc:creator>
  <cp:lastModifiedBy>Alexandre</cp:lastModifiedBy>
  <cp:revision>16</cp:revision>
  <dcterms:created xsi:type="dcterms:W3CDTF">2015-03-24T23:31:10Z</dcterms:created>
  <dcterms:modified xsi:type="dcterms:W3CDTF">2022-06-15T01:54:29Z</dcterms:modified>
</cp:coreProperties>
</file>