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287850"/>
            <a:ext cx="8520600" cy="97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Mechatronics Evolution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453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Alex Rudolph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Nick Rocksvold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Stormon Force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Alinda Heng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Bailey Durkin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Pedro de los Reyes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of changes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Implemented a client server communication protocol that enables data to be returned back to the client from the server.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Sensors now return distance data.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All modes now run from the client, including map mode.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The only code running on the robot is a server module that accepts commands as strings.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Direct mode now has a safety feature where it halts if the sensor detects a wall too close, or a collision is imminent.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585275" y="1173475"/>
            <a:ext cx="2060100" cy="11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" name="Shape 67"/>
          <p:cNvCxnSpPr/>
          <p:nvPr/>
        </p:nvCxnSpPr>
        <p:spPr>
          <a:xfrm flipH="1" rot="10800000">
            <a:off x="2721450" y="1724575"/>
            <a:ext cx="35397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 txBox="1"/>
          <p:nvPr/>
        </p:nvSpPr>
        <p:spPr>
          <a:xfrm>
            <a:off x="2275300" y="363775"/>
            <a:ext cx="43722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Server Client Communication</a:t>
            </a:r>
          </a:p>
        </p:txBody>
      </p:sp>
      <p:sp>
        <p:nvSpPr>
          <p:cNvPr id="69" name="Shape 69"/>
          <p:cNvSpPr/>
          <p:nvPr/>
        </p:nvSpPr>
        <p:spPr>
          <a:xfrm>
            <a:off x="6295650" y="1088425"/>
            <a:ext cx="2060100" cy="12189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571448" y="3080441"/>
            <a:ext cx="2060100" cy="1133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841650" y="1807425"/>
            <a:ext cx="954000" cy="1023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2" name="Shape 72"/>
          <p:cNvCxnSpPr/>
          <p:nvPr/>
        </p:nvCxnSpPr>
        <p:spPr>
          <a:xfrm flipH="1">
            <a:off x="2707775" y="3805375"/>
            <a:ext cx="35193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" name="Shape 73"/>
          <p:cNvSpPr txBox="1"/>
          <p:nvPr/>
        </p:nvSpPr>
        <p:spPr>
          <a:xfrm>
            <a:off x="1221575" y="1512175"/>
            <a:ext cx="954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74" name="Shape 74"/>
          <p:cNvSpPr/>
          <p:nvPr/>
        </p:nvSpPr>
        <p:spPr>
          <a:xfrm>
            <a:off x="6303275" y="2988175"/>
            <a:ext cx="2060100" cy="12189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910820" y="3763825"/>
            <a:ext cx="954000" cy="1023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2296700" y="1019975"/>
            <a:ext cx="4108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Before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723700" y="2517825"/>
            <a:ext cx="11121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After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207748" y="3424241"/>
            <a:ext cx="953999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891700" y="1351125"/>
            <a:ext cx="954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ROBOT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967900" y="3373190"/>
            <a:ext cx="954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ROBOT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967150" y="1435975"/>
            <a:ext cx="1676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send_command(cmd)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577900" y="1088425"/>
            <a:ext cx="1581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recieve_command()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979525" y="3073375"/>
            <a:ext cx="1581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send_command(cmd)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638500" y="3073375"/>
            <a:ext cx="1581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receive_command()</a:t>
            </a:r>
          </a:p>
        </p:txBody>
      </p:sp>
      <p:cxnSp>
        <p:nvCxnSpPr>
          <p:cNvPr id="85" name="Shape 85"/>
          <p:cNvCxnSpPr/>
          <p:nvPr/>
        </p:nvCxnSpPr>
        <p:spPr>
          <a:xfrm flipH="1" rot="10800000">
            <a:off x="2721450" y="3428628"/>
            <a:ext cx="35397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5189325" y="3682975"/>
            <a:ext cx="1581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return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