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1"/>
    <p:restoredTop sz="95928"/>
  </p:normalViewPr>
  <p:slideViewPr>
    <p:cSldViewPr snapToGrid="0" snapToObjects="1">
      <p:cViewPr varScale="1">
        <p:scale>
          <a:sx n="115" d="100"/>
          <a:sy n="115" d="100"/>
        </p:scale>
        <p:origin x="4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4/14/20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4/14/20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5C2F6-4B15-D04D-AD8F-C6E4A742DBF4}"/>
              </a:ext>
            </a:extLst>
          </p:cNvPr>
          <p:cNvSpPr>
            <a:spLocks noGrp="1"/>
          </p:cNvSpPr>
          <p:nvPr>
            <p:ph type="ctrTitle"/>
          </p:nvPr>
        </p:nvSpPr>
        <p:spPr>
          <a:xfrm>
            <a:off x="965199" y="1240780"/>
            <a:ext cx="6086857" cy="4376440"/>
          </a:xfrm>
          <a:effectLst/>
        </p:spPr>
        <p:txBody>
          <a:bodyPr anchor="ctr">
            <a:normAutofit/>
          </a:bodyPr>
          <a:lstStyle/>
          <a:p>
            <a:pPr algn="r"/>
            <a:r>
              <a:rPr lang="en-US" sz="4400">
                <a:solidFill>
                  <a:schemeClr val="tx1"/>
                </a:solidFill>
              </a:rPr>
              <a:t>City Search</a:t>
            </a:r>
          </a:p>
        </p:txBody>
      </p:sp>
      <p:sp>
        <p:nvSpPr>
          <p:cNvPr id="3" name="Subtitle 2">
            <a:extLst>
              <a:ext uri="{FF2B5EF4-FFF2-40B4-BE49-F238E27FC236}">
                <a16:creationId xmlns:a16="http://schemas.microsoft.com/office/drawing/2014/main" id="{DB8ACF9F-C8B3-5043-A194-A1C684828B74}"/>
              </a:ext>
            </a:extLst>
          </p:cNvPr>
          <p:cNvSpPr>
            <a:spLocks noGrp="1"/>
          </p:cNvSpPr>
          <p:nvPr>
            <p:ph type="subTitle" idx="1"/>
          </p:nvPr>
        </p:nvSpPr>
        <p:spPr>
          <a:xfrm>
            <a:off x="8017256" y="1240780"/>
            <a:ext cx="3364746" cy="4376440"/>
          </a:xfrm>
          <a:effectLst/>
        </p:spPr>
        <p:txBody>
          <a:bodyPr anchor="ctr">
            <a:normAutofit/>
          </a:bodyPr>
          <a:lstStyle/>
          <a:p>
            <a:r>
              <a:rPr lang="en-US" sz="2400"/>
              <a:t>Alex, Dinesh, Hannah, Rachel, Ryan &amp; Shane </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52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7125F-5BD5-194C-A19E-4CAAEED35DB2}"/>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Welcome to City Search!</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E3C67C-7C68-414C-9A00-FF1CEB106A7E}"/>
              </a:ext>
            </a:extLst>
          </p:cNvPr>
          <p:cNvSpPr>
            <a:spLocks noGrp="1"/>
          </p:cNvSpPr>
          <p:nvPr>
            <p:ph idx="1"/>
          </p:nvPr>
        </p:nvSpPr>
        <p:spPr>
          <a:xfrm>
            <a:off x="5117718" y="436944"/>
            <a:ext cx="6080050" cy="5984111"/>
          </a:xfrm>
          <a:effectLst/>
        </p:spPr>
        <p:txBody>
          <a:bodyPr>
            <a:normAutofit fontScale="92500" lnSpcReduction="10000"/>
          </a:bodyPr>
          <a:lstStyle/>
          <a:p>
            <a:pPr marL="0" indent="0" algn="ctr">
              <a:lnSpc>
                <a:spcPct val="90000"/>
              </a:lnSpc>
              <a:buNone/>
            </a:pPr>
            <a:r>
              <a:rPr lang="en-US" sz="1700" b="1" dirty="0"/>
              <a:t>Welcome to the City Search page. We are glad you found us!</a:t>
            </a:r>
          </a:p>
          <a:p>
            <a:pPr marL="0" indent="0" algn="ctr">
              <a:lnSpc>
                <a:spcPct val="90000"/>
              </a:lnSpc>
              <a:buNone/>
            </a:pPr>
            <a:endParaRPr lang="en-US" sz="1700" dirty="0"/>
          </a:p>
          <a:p>
            <a:pPr marL="0" indent="0" algn="ctr">
              <a:lnSpc>
                <a:spcPct val="90000"/>
              </a:lnSpc>
              <a:buNone/>
            </a:pPr>
            <a:r>
              <a:rPr lang="en-US" sz="1700" dirty="0"/>
              <a:t>Are you looking to relocate to a new city? Are you curious to see how your current city’s average salary, housing prices, and unemployment rate compares to other cities in the United States? </a:t>
            </a:r>
          </a:p>
          <a:p>
            <a:pPr marL="0" indent="0" algn="ctr">
              <a:lnSpc>
                <a:spcPct val="90000"/>
              </a:lnSpc>
              <a:buNone/>
            </a:pPr>
            <a:endParaRPr lang="en-US" sz="1700" dirty="0"/>
          </a:p>
          <a:p>
            <a:pPr marL="0" indent="0" algn="ctr">
              <a:lnSpc>
                <a:spcPct val="90000"/>
              </a:lnSpc>
              <a:buNone/>
            </a:pPr>
            <a:r>
              <a:rPr lang="en-US" sz="1700" b="1" dirty="0"/>
              <a:t>City Search is here to help.</a:t>
            </a:r>
          </a:p>
          <a:p>
            <a:pPr marL="0" indent="0" algn="ctr">
              <a:lnSpc>
                <a:spcPct val="90000"/>
              </a:lnSpc>
              <a:buNone/>
            </a:pPr>
            <a:endParaRPr lang="en-US" sz="1700" dirty="0"/>
          </a:p>
          <a:p>
            <a:pPr marL="0" indent="0" algn="ctr">
              <a:lnSpc>
                <a:spcPct val="90000"/>
              </a:lnSpc>
              <a:buNone/>
            </a:pPr>
            <a:r>
              <a:rPr lang="en-US" sz="1700" dirty="0"/>
              <a:t>Navigate our site by typing in a specific city or state into the search bar. The results you get will be high-level information specific to that city you are interested in learning more about. You will also find dynamic tableau visualizations that help show how major cities compare to one another in terms of population size, average rent payments and even commute time and average temperatures. </a:t>
            </a:r>
          </a:p>
          <a:p>
            <a:pPr marL="0" indent="0" algn="ctr">
              <a:lnSpc>
                <a:spcPct val="90000"/>
              </a:lnSpc>
              <a:buNone/>
            </a:pPr>
            <a:endParaRPr lang="en-US" sz="1700" b="1" dirty="0"/>
          </a:p>
          <a:p>
            <a:pPr marL="0" indent="0" algn="ctr">
              <a:lnSpc>
                <a:spcPct val="90000"/>
              </a:lnSpc>
              <a:buNone/>
            </a:pPr>
            <a:r>
              <a:rPr lang="en-US" sz="1700" b="1" dirty="0"/>
              <a:t>We hope our website helps make your next city search easy and straightforward.</a:t>
            </a:r>
          </a:p>
          <a:p>
            <a:pPr marL="0" indent="0" algn="ctr">
              <a:lnSpc>
                <a:spcPct val="90000"/>
              </a:lnSpc>
              <a:buNone/>
            </a:pPr>
            <a:endParaRPr lang="en-US" sz="1700" dirty="0"/>
          </a:p>
          <a:p>
            <a:pPr marL="0" indent="0" algn="ctr">
              <a:lnSpc>
                <a:spcPct val="90000"/>
              </a:lnSpc>
              <a:buNone/>
            </a:pPr>
            <a:r>
              <a:rPr lang="en-US" sz="1700" dirty="0"/>
              <a:t>Happy Searching!</a:t>
            </a:r>
          </a:p>
          <a:p>
            <a:pPr marL="0" indent="0" algn="ctr">
              <a:lnSpc>
                <a:spcPct val="90000"/>
              </a:lnSpc>
              <a:buNone/>
            </a:pPr>
            <a:r>
              <a:rPr lang="en-US" sz="1700" dirty="0"/>
              <a:t>-City Search Team</a:t>
            </a:r>
          </a:p>
        </p:txBody>
      </p:sp>
    </p:spTree>
    <p:extLst>
      <p:ext uri="{BB962C8B-B14F-4D97-AF65-F5344CB8AC3E}">
        <p14:creationId xmlns:p14="http://schemas.microsoft.com/office/powerpoint/2010/main" val="194130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79995-3E08-674B-8C64-4328850AD6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Technology We Used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614966-E07F-DE4F-926E-1CA6C8A9225B}"/>
              </a:ext>
            </a:extLst>
          </p:cNvPr>
          <p:cNvSpPr>
            <a:spLocks noGrp="1"/>
          </p:cNvSpPr>
          <p:nvPr>
            <p:ph idx="1"/>
          </p:nvPr>
        </p:nvSpPr>
        <p:spPr>
          <a:xfrm>
            <a:off x="5146751" y="1218475"/>
            <a:ext cx="6080050" cy="4421051"/>
          </a:xfrm>
          <a:effectLst/>
        </p:spPr>
        <p:txBody>
          <a:bodyPr>
            <a:normAutofit/>
          </a:bodyPr>
          <a:lstStyle/>
          <a:p>
            <a:r>
              <a:rPr lang="en-US" sz="1600" dirty="0"/>
              <a:t>Python / Pandas </a:t>
            </a:r>
          </a:p>
          <a:p>
            <a:r>
              <a:rPr lang="en-US" sz="1600" dirty="0"/>
              <a:t>Web Scraping</a:t>
            </a:r>
          </a:p>
          <a:p>
            <a:r>
              <a:rPr lang="en-US" sz="1600" dirty="0" err="1"/>
              <a:t>PGAdmin</a:t>
            </a:r>
            <a:r>
              <a:rPr lang="en-US" sz="1600" dirty="0"/>
              <a:t> (Postgres Database)</a:t>
            </a:r>
          </a:p>
          <a:p>
            <a:r>
              <a:rPr lang="en-US" sz="1600" dirty="0"/>
              <a:t>Machine Learning (Sci-kit) </a:t>
            </a:r>
          </a:p>
          <a:p>
            <a:r>
              <a:rPr lang="en-US" sz="1600" dirty="0"/>
              <a:t>HTML, CSS and Bootstrap</a:t>
            </a:r>
          </a:p>
          <a:p>
            <a:r>
              <a:rPr lang="en-US" sz="1600" dirty="0" err="1"/>
              <a:t>Javascript</a:t>
            </a:r>
            <a:r>
              <a:rPr lang="en-US" sz="1600" dirty="0"/>
              <a:t> D3 and </a:t>
            </a:r>
            <a:r>
              <a:rPr lang="en-US" sz="1600" dirty="0" err="1"/>
              <a:t>Jquery</a:t>
            </a:r>
            <a:r>
              <a:rPr lang="en-US" sz="1600" dirty="0"/>
              <a:t> </a:t>
            </a:r>
          </a:p>
          <a:p>
            <a:r>
              <a:rPr lang="en-US" sz="1600" dirty="0"/>
              <a:t>Tableau</a:t>
            </a:r>
          </a:p>
          <a:p>
            <a:r>
              <a:rPr lang="en-US" sz="1600" dirty="0"/>
              <a:t>Flask App </a:t>
            </a:r>
          </a:p>
        </p:txBody>
      </p:sp>
    </p:spTree>
    <p:extLst>
      <p:ext uri="{BB962C8B-B14F-4D97-AF65-F5344CB8AC3E}">
        <p14:creationId xmlns:p14="http://schemas.microsoft.com/office/powerpoint/2010/main" val="12807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4CC53-71E4-4C45-80CD-47B6D83C49B1}"/>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Presentation – To be removed</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A756E5-D225-1749-80DD-E1E3F53221A4}"/>
              </a:ext>
            </a:extLst>
          </p:cNvPr>
          <p:cNvSpPr>
            <a:spLocks noGrp="1"/>
          </p:cNvSpPr>
          <p:nvPr>
            <p:ph idx="1"/>
          </p:nvPr>
        </p:nvSpPr>
        <p:spPr>
          <a:xfrm>
            <a:off x="5146751" y="1218475"/>
            <a:ext cx="6080050" cy="4421051"/>
          </a:xfrm>
          <a:effectLst/>
        </p:spPr>
        <p:txBody>
          <a:bodyPr>
            <a:normAutofit/>
          </a:bodyPr>
          <a:lstStyle/>
          <a:p>
            <a:r>
              <a:rPr lang="en-US" sz="1600" dirty="0"/>
              <a:t>Intro (in slides): Ryan </a:t>
            </a:r>
          </a:p>
          <a:p>
            <a:r>
              <a:rPr lang="en-US" sz="1600" dirty="0"/>
              <a:t>Technology (in slides): Dinesh </a:t>
            </a:r>
          </a:p>
          <a:p>
            <a:r>
              <a:rPr lang="en-US" sz="1600" dirty="0"/>
              <a:t>Machine Learning (in slides): Ryan </a:t>
            </a:r>
          </a:p>
          <a:p>
            <a:pPr marL="0" indent="0">
              <a:buNone/>
            </a:pPr>
            <a:r>
              <a:rPr lang="en-US" sz="1600" b="1" dirty="0"/>
              <a:t>Switch to website</a:t>
            </a:r>
          </a:p>
          <a:p>
            <a:r>
              <a:rPr lang="en-US" sz="1600" dirty="0"/>
              <a:t>Introduce website: Rachel </a:t>
            </a:r>
          </a:p>
          <a:p>
            <a:r>
              <a:rPr lang="en-US" sz="1600" dirty="0"/>
              <a:t>How Search works and data sources: Shane</a:t>
            </a:r>
          </a:p>
          <a:p>
            <a:r>
              <a:rPr lang="en-US" sz="1600" dirty="0"/>
              <a:t>City Page: Alex </a:t>
            </a:r>
          </a:p>
          <a:p>
            <a:r>
              <a:rPr lang="en-US" sz="1600" dirty="0"/>
              <a:t>Tableau: Hannah </a:t>
            </a:r>
          </a:p>
          <a:p>
            <a:r>
              <a:rPr lang="en-US" sz="1600" dirty="0"/>
              <a:t>Closing: Hannah </a:t>
            </a:r>
          </a:p>
          <a:p>
            <a:r>
              <a:rPr lang="en-US" sz="1600" dirty="0"/>
              <a:t>Open to Q + A </a:t>
            </a:r>
          </a:p>
          <a:p>
            <a:endParaRPr lang="en-US" sz="1600" dirty="0"/>
          </a:p>
        </p:txBody>
      </p:sp>
    </p:spTree>
    <p:extLst>
      <p:ext uri="{BB962C8B-B14F-4D97-AF65-F5344CB8AC3E}">
        <p14:creationId xmlns:p14="http://schemas.microsoft.com/office/powerpoint/2010/main" val="245394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D21C8-6C89-1F45-8269-06CECD264B86}"/>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ML placeholder?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8A13E4-B063-C944-97BC-3B6675FD6E1A}"/>
              </a:ext>
            </a:extLst>
          </p:cNvPr>
          <p:cNvSpPr>
            <a:spLocks noGrp="1"/>
          </p:cNvSpPr>
          <p:nvPr>
            <p:ph idx="1"/>
          </p:nvPr>
        </p:nvSpPr>
        <p:spPr>
          <a:xfrm>
            <a:off x="5146751" y="1218475"/>
            <a:ext cx="6080050" cy="4421051"/>
          </a:xfrm>
          <a:effectLst/>
        </p:spPr>
        <p:txBody>
          <a:bodyPr>
            <a:normAutofit/>
          </a:bodyPr>
          <a:lstStyle/>
          <a:p>
            <a:endParaRPr lang="en-US" sz="1600"/>
          </a:p>
        </p:txBody>
      </p:sp>
    </p:spTree>
    <p:extLst>
      <p:ext uri="{BB962C8B-B14F-4D97-AF65-F5344CB8AC3E}">
        <p14:creationId xmlns:p14="http://schemas.microsoft.com/office/powerpoint/2010/main" val="186812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82</TotalTime>
  <Words>254</Words>
  <Application>Microsoft Macintosh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City Search</vt:lpstr>
      <vt:lpstr>Welcome to City Search!</vt:lpstr>
      <vt:lpstr>Technology We Used </vt:lpstr>
      <vt:lpstr>Presentation – To be removed</vt:lpstr>
      <vt:lpstr>ML placeholder?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Search</dc:title>
  <dc:creator>Hannah-Jane Huntoon</dc:creator>
  <cp:lastModifiedBy>Hannah-Jane Huntoon</cp:lastModifiedBy>
  <cp:revision>7</cp:revision>
  <dcterms:created xsi:type="dcterms:W3CDTF">2020-04-14T00:11:50Z</dcterms:created>
  <dcterms:modified xsi:type="dcterms:W3CDTF">2020-04-15T00:27:07Z</dcterms:modified>
</cp:coreProperties>
</file>