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72CED1-E8B7-4807-8111-57FD156E19D1}" v="2" dt="2025-03-04T09:14:07.6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Allen" userId="53ffb573-4541-4495-a5de-99de6ea2cefb" providerId="ADAL" clId="{EBA4E710-6E22-42F4-B4E6-AB9F567820DD}"/>
    <pc:docChg chg="custSel addSld modSld">
      <pc:chgData name="Cameron Allen" userId="53ffb573-4541-4495-a5de-99de6ea2cefb" providerId="ADAL" clId="{EBA4E710-6E22-42F4-B4E6-AB9F567820DD}" dt="2025-02-12T14:00:42.437" v="228" actId="20577"/>
      <pc:docMkLst>
        <pc:docMk/>
      </pc:docMkLst>
      <pc:sldChg chg="modSp mod">
        <pc:chgData name="Cameron Allen" userId="53ffb573-4541-4495-a5de-99de6ea2cefb" providerId="ADAL" clId="{EBA4E710-6E22-42F4-B4E6-AB9F567820DD}" dt="2025-02-12T14:00:42.437" v="228" actId="20577"/>
        <pc:sldMkLst>
          <pc:docMk/>
          <pc:sldMk cId="2804637648" sldId="258"/>
        </pc:sldMkLst>
        <pc:spChg chg="mod">
          <ac:chgData name="Cameron Allen" userId="53ffb573-4541-4495-a5de-99de6ea2cefb" providerId="ADAL" clId="{EBA4E710-6E22-42F4-B4E6-AB9F567820DD}" dt="2025-02-12T14:00:42.437" v="228" actId="20577"/>
          <ac:spMkLst>
            <pc:docMk/>
            <pc:sldMk cId="2804637648" sldId="258"/>
            <ac:spMk id="2" creationId="{E85B77AB-92F8-B76A-65C6-3E389C1F3EF0}"/>
          </ac:spMkLst>
        </pc:spChg>
      </pc:sldChg>
      <pc:sldChg chg="addSp modSp new mod">
        <pc:chgData name="Cameron Allen" userId="53ffb573-4541-4495-a5de-99de6ea2cefb" providerId="ADAL" clId="{EBA4E710-6E22-42F4-B4E6-AB9F567820DD}" dt="2025-02-12T14:00:01.151" v="194" actId="20577"/>
        <pc:sldMkLst>
          <pc:docMk/>
          <pc:sldMk cId="3886274360" sldId="259"/>
        </pc:sldMkLst>
        <pc:spChg chg="mod">
          <ac:chgData name="Cameron Allen" userId="53ffb573-4541-4495-a5de-99de6ea2cefb" providerId="ADAL" clId="{EBA4E710-6E22-42F4-B4E6-AB9F567820DD}" dt="2025-02-12T14:00:01.151" v="194" actId="20577"/>
          <ac:spMkLst>
            <pc:docMk/>
            <pc:sldMk cId="3886274360" sldId="259"/>
            <ac:spMk id="2" creationId="{F9193809-B615-A3CF-B764-447742165E65}"/>
          </ac:spMkLst>
        </pc:spChg>
        <pc:picChg chg="add">
          <ac:chgData name="Cameron Allen" userId="53ffb573-4541-4495-a5de-99de6ea2cefb" providerId="ADAL" clId="{EBA4E710-6E22-42F4-B4E6-AB9F567820DD}" dt="2025-02-12T13:58:10.031" v="1" actId="22"/>
          <ac:picMkLst>
            <pc:docMk/>
            <pc:sldMk cId="3886274360" sldId="259"/>
            <ac:picMk id="5" creationId="{D743DC05-9923-AD8F-EAC9-DA7B21CCD24D}"/>
          </ac:picMkLst>
        </pc:picChg>
      </pc:sldChg>
      <pc:sldChg chg="addSp modSp new mod">
        <pc:chgData name="Cameron Allen" userId="53ffb573-4541-4495-a5de-99de6ea2cefb" providerId="ADAL" clId="{EBA4E710-6E22-42F4-B4E6-AB9F567820DD}" dt="2025-02-12T13:59:44.490" v="143" actId="20577"/>
        <pc:sldMkLst>
          <pc:docMk/>
          <pc:sldMk cId="3166068202" sldId="260"/>
        </pc:sldMkLst>
        <pc:spChg chg="mod">
          <ac:chgData name="Cameron Allen" userId="53ffb573-4541-4495-a5de-99de6ea2cefb" providerId="ADAL" clId="{EBA4E710-6E22-42F4-B4E6-AB9F567820DD}" dt="2025-02-12T13:59:44.490" v="143" actId="20577"/>
          <ac:spMkLst>
            <pc:docMk/>
            <pc:sldMk cId="3166068202" sldId="260"/>
            <ac:spMk id="2" creationId="{423C2DA1-A5C4-0001-C3EF-DC9D2FDD434F}"/>
          </ac:spMkLst>
        </pc:spChg>
        <pc:picChg chg="add mod">
          <ac:chgData name="Cameron Allen" userId="53ffb573-4541-4495-a5de-99de6ea2cefb" providerId="ADAL" clId="{EBA4E710-6E22-42F4-B4E6-AB9F567820DD}" dt="2025-02-12T13:59:25.871" v="96" actId="1036"/>
          <ac:picMkLst>
            <pc:docMk/>
            <pc:sldMk cId="3166068202" sldId="260"/>
            <ac:picMk id="5" creationId="{0B685032-C12B-6465-228B-3BA0DB9EE5D8}"/>
          </ac:picMkLst>
        </pc:picChg>
      </pc:sldChg>
      <pc:sldChg chg="addSp modSp new mod">
        <pc:chgData name="Cameron Allen" userId="53ffb573-4541-4495-a5de-99de6ea2cefb" providerId="ADAL" clId="{EBA4E710-6E22-42F4-B4E6-AB9F567820DD}" dt="2025-02-12T13:59:20.351" v="73" actId="1036"/>
        <pc:sldMkLst>
          <pc:docMk/>
          <pc:sldMk cId="177110647" sldId="261"/>
        </pc:sldMkLst>
        <pc:spChg chg="mod">
          <ac:chgData name="Cameron Allen" userId="53ffb573-4541-4495-a5de-99de6ea2cefb" providerId="ADAL" clId="{EBA4E710-6E22-42F4-B4E6-AB9F567820DD}" dt="2025-02-12T13:59:17.327" v="51" actId="20577"/>
          <ac:spMkLst>
            <pc:docMk/>
            <pc:sldMk cId="177110647" sldId="261"/>
            <ac:spMk id="2" creationId="{66866F51-8C4D-B796-C1AB-23D97C8FD6F9}"/>
          </ac:spMkLst>
        </pc:spChg>
        <pc:picChg chg="add mod">
          <ac:chgData name="Cameron Allen" userId="53ffb573-4541-4495-a5de-99de6ea2cefb" providerId="ADAL" clId="{EBA4E710-6E22-42F4-B4E6-AB9F567820DD}" dt="2025-02-12T13:59:20.351" v="73" actId="1036"/>
          <ac:picMkLst>
            <pc:docMk/>
            <pc:sldMk cId="177110647" sldId="261"/>
            <ac:picMk id="5" creationId="{B7557D33-1E7D-0BD1-2CDE-10E4DCE3CC54}"/>
          </ac:picMkLst>
        </pc:picChg>
      </pc:sldChg>
    </pc:docChg>
  </pc:docChgLst>
  <pc:docChgLst>
    <pc:chgData name="Anna Onions" userId="S::rv21120@bristol.ac.uk::2532a3ee-e51f-46b5-83bb-381ee6f7d27b" providerId="AD" clId="Web-{C691E2E4-6DBA-4753-A9DF-8CA4B3DFB0C0}"/>
    <pc:docChg chg="modSld">
      <pc:chgData name="Anna Onions" userId="S::rv21120@bristol.ac.uk::2532a3ee-e51f-46b5-83bb-381ee6f7d27b" providerId="AD" clId="Web-{C691E2E4-6DBA-4753-A9DF-8CA4B3DFB0C0}" dt="2025-02-12T10:36:51.932" v="1" actId="1076"/>
      <pc:docMkLst>
        <pc:docMk/>
      </pc:docMkLst>
      <pc:sldChg chg="modSp">
        <pc:chgData name="Anna Onions" userId="S::rv21120@bristol.ac.uk::2532a3ee-e51f-46b5-83bb-381ee6f7d27b" providerId="AD" clId="Web-{C691E2E4-6DBA-4753-A9DF-8CA4B3DFB0C0}" dt="2025-02-12T10:36:51.932" v="1" actId="1076"/>
        <pc:sldMkLst>
          <pc:docMk/>
          <pc:sldMk cId="2804637648" sldId="258"/>
        </pc:sldMkLst>
        <pc:picChg chg="mod">
          <ac:chgData name="Anna Onions" userId="S::rv21120@bristol.ac.uk::2532a3ee-e51f-46b5-83bb-381ee6f7d27b" providerId="AD" clId="Web-{C691E2E4-6DBA-4753-A9DF-8CA4B3DFB0C0}" dt="2025-02-12T10:36:51.932" v="1" actId="1076"/>
          <ac:picMkLst>
            <pc:docMk/>
            <pc:sldMk cId="2804637648" sldId="258"/>
            <ac:picMk id="7" creationId="{D4A0AE2D-968D-80D8-192A-1462C1A2A4FA}"/>
          </ac:picMkLst>
        </pc:picChg>
      </pc:sldChg>
    </pc:docChg>
  </pc:docChgLst>
  <pc:docChgLst>
    <pc:chgData name="Anna Onions" userId="S::rv21120@bristol.ac.uk::2532a3ee-e51f-46b5-83bb-381ee6f7d27b" providerId="AD" clId="Web-{0A72CED1-E8B7-4807-8111-57FD156E19D1}"/>
    <pc:docChg chg="modSld">
      <pc:chgData name="Anna Onions" userId="S::rv21120@bristol.ac.uk::2532a3ee-e51f-46b5-83bb-381ee6f7d27b" providerId="AD" clId="Web-{0A72CED1-E8B7-4807-8111-57FD156E19D1}" dt="2025-03-04T09:14:07.687" v="1"/>
      <pc:docMkLst>
        <pc:docMk/>
      </pc:docMkLst>
      <pc:sldChg chg="addSp delSp mod setBg">
        <pc:chgData name="Anna Onions" userId="S::rv21120@bristol.ac.uk::2532a3ee-e51f-46b5-83bb-381ee6f7d27b" providerId="AD" clId="Web-{0A72CED1-E8B7-4807-8111-57FD156E19D1}" dt="2025-03-04T09:14:07.687" v="1"/>
        <pc:sldMkLst>
          <pc:docMk/>
          <pc:sldMk cId="3166068202" sldId="260"/>
        </pc:sldMkLst>
        <pc:picChg chg="add del">
          <ac:chgData name="Anna Onions" userId="S::rv21120@bristol.ac.uk::2532a3ee-e51f-46b5-83bb-381ee6f7d27b" providerId="AD" clId="Web-{0A72CED1-E8B7-4807-8111-57FD156E19D1}" dt="2025-03-04T09:14:07.687" v="1"/>
          <ac:picMkLst>
            <pc:docMk/>
            <pc:sldMk cId="3166068202" sldId="260"/>
            <ac:picMk id="5" creationId="{0B685032-C12B-6465-228B-3BA0DB9EE5D8}"/>
          </ac:picMkLst>
        </pc:picChg>
      </pc:sldChg>
    </pc:docChg>
  </pc:docChgLst>
  <pc:docChgLst>
    <pc:chgData name="Cameron Allen" userId="S::nk21941@bristol.ac.uk::53ffb573-4541-4495-a5de-99de6ea2cefb" providerId="AD" clId="Web-{220EF99E-167D-FBCF-7582-BDCCA5E70091}"/>
    <pc:docChg chg="delSld">
      <pc:chgData name="Cameron Allen" userId="S::nk21941@bristol.ac.uk::53ffb573-4541-4495-a5de-99de6ea2cefb" providerId="AD" clId="Web-{220EF99E-167D-FBCF-7582-BDCCA5E70091}" dt="2025-02-08T11:32:23.525" v="0"/>
      <pc:docMkLst>
        <pc:docMk/>
      </pc:docMkLst>
      <pc:sldChg chg="del">
        <pc:chgData name="Cameron Allen" userId="S::nk21941@bristol.ac.uk::53ffb573-4541-4495-a5de-99de6ea2cefb" providerId="AD" clId="Web-{220EF99E-167D-FBCF-7582-BDCCA5E70091}" dt="2025-02-08T11:32:23.525" v="0"/>
        <pc:sldMkLst>
          <pc:docMk/>
          <pc:sldMk cId="829625874" sldId="256"/>
        </pc:sldMkLst>
      </pc:sldChg>
    </pc:docChg>
  </pc:docChgLst>
  <pc:docChgLst>
    <pc:chgData name="Cameron Allen" userId="d09f016b9e88a8d0" providerId="LiveId" clId="{4F280954-14D8-415A-BA9B-8DA43C98EB08}"/>
    <pc:docChg chg="custSel addSld modSld">
      <pc:chgData name="Cameron Allen" userId="d09f016b9e88a8d0" providerId="LiveId" clId="{4F280954-14D8-415A-BA9B-8DA43C98EB08}" dt="2025-02-08T11:27:40.842" v="12" actId="22"/>
      <pc:docMkLst>
        <pc:docMk/>
      </pc:docMkLst>
      <pc:sldChg chg="addSp delSp modSp mod">
        <pc:chgData name="Cameron Allen" userId="d09f016b9e88a8d0" providerId="LiveId" clId="{4F280954-14D8-415A-BA9B-8DA43C98EB08}" dt="2025-02-06T16:07:41.599" v="4" actId="1076"/>
        <pc:sldMkLst>
          <pc:docMk/>
          <pc:sldMk cId="829625874" sldId="256"/>
        </pc:sldMkLst>
      </pc:sldChg>
      <pc:sldChg chg="addSp modSp new mod">
        <pc:chgData name="Cameron Allen" userId="d09f016b9e88a8d0" providerId="LiveId" clId="{4F280954-14D8-415A-BA9B-8DA43C98EB08}" dt="2025-02-08T11:04:45.266" v="9" actId="1076"/>
        <pc:sldMkLst>
          <pc:docMk/>
          <pc:sldMk cId="514768568" sldId="257"/>
        </pc:sldMkLst>
        <pc:picChg chg="add mod">
          <ac:chgData name="Cameron Allen" userId="d09f016b9e88a8d0" providerId="LiveId" clId="{4F280954-14D8-415A-BA9B-8DA43C98EB08}" dt="2025-02-08T11:04:45.266" v="9" actId="1076"/>
          <ac:picMkLst>
            <pc:docMk/>
            <pc:sldMk cId="514768568" sldId="257"/>
            <ac:picMk id="5" creationId="{94DA6171-5825-3CB0-9A5B-7BBED4F929DB}"/>
          </ac:picMkLst>
        </pc:picChg>
      </pc:sldChg>
      <pc:sldChg chg="addSp new mod">
        <pc:chgData name="Cameron Allen" userId="d09f016b9e88a8d0" providerId="LiveId" clId="{4F280954-14D8-415A-BA9B-8DA43C98EB08}" dt="2025-02-08T11:27:40.842" v="12" actId="22"/>
        <pc:sldMkLst>
          <pc:docMk/>
          <pc:sldMk cId="2804637648" sldId="258"/>
        </pc:sldMkLst>
        <pc:picChg chg="add">
          <ac:chgData name="Cameron Allen" userId="d09f016b9e88a8d0" providerId="LiveId" clId="{4F280954-14D8-415A-BA9B-8DA43C98EB08}" dt="2025-02-08T11:21:18.919" v="11" actId="22"/>
          <ac:picMkLst>
            <pc:docMk/>
            <pc:sldMk cId="2804637648" sldId="258"/>
            <ac:picMk id="5" creationId="{1076A46D-D028-88EF-F499-0E577AECD8FC}"/>
          </ac:picMkLst>
        </pc:picChg>
        <pc:picChg chg="add">
          <ac:chgData name="Cameron Allen" userId="d09f016b9e88a8d0" providerId="LiveId" clId="{4F280954-14D8-415A-BA9B-8DA43C98EB08}" dt="2025-02-08T11:27:40.842" v="12" actId="22"/>
          <ac:picMkLst>
            <pc:docMk/>
            <pc:sldMk cId="2804637648" sldId="258"/>
            <ac:picMk id="7" creationId="{D4A0AE2D-968D-80D8-192A-1462C1A2A4FA}"/>
          </ac:picMkLst>
        </pc:picChg>
      </pc:sldChg>
    </pc:docChg>
  </pc:docChgLst>
  <pc:docChgLst>
    <pc:chgData name="Arik Shukhman" userId="S::or21436@bristol.ac.uk::d3d872e7-e88b-43d0-a624-33d975bd4218" providerId="AD" clId="Web-{53562BBA-C132-4100-BBE1-8F06BAEA47CB}"/>
    <pc:docChg chg="modSld">
      <pc:chgData name="Arik Shukhman" userId="S::or21436@bristol.ac.uk::d3d872e7-e88b-43d0-a624-33d975bd4218" providerId="AD" clId="Web-{53562BBA-C132-4100-BBE1-8F06BAEA47CB}" dt="2025-02-11T12:12:56.312" v="0" actId="14100"/>
      <pc:docMkLst>
        <pc:docMk/>
      </pc:docMkLst>
      <pc:sldChg chg="modSp">
        <pc:chgData name="Arik Shukhman" userId="S::or21436@bristol.ac.uk::d3d872e7-e88b-43d0-a624-33d975bd4218" providerId="AD" clId="Web-{53562BBA-C132-4100-BBE1-8F06BAEA47CB}" dt="2025-02-11T12:12:56.312" v="0" actId="14100"/>
        <pc:sldMkLst>
          <pc:docMk/>
          <pc:sldMk cId="2804637648" sldId="258"/>
        </pc:sldMkLst>
        <pc:picChg chg="mod">
          <ac:chgData name="Arik Shukhman" userId="S::or21436@bristol.ac.uk::d3d872e7-e88b-43d0-a624-33d975bd4218" providerId="AD" clId="Web-{53562BBA-C132-4100-BBE1-8F06BAEA47CB}" dt="2025-02-11T12:12:56.312" v="0" actId="14100"/>
          <ac:picMkLst>
            <pc:docMk/>
            <pc:sldMk cId="2804637648" sldId="258"/>
            <ac:picMk id="7" creationId="{D4A0AE2D-968D-80D8-192A-1462C1A2A4FA}"/>
          </ac:picMkLst>
        </pc:picChg>
      </pc:sldChg>
    </pc:docChg>
  </pc:docChgLst>
  <pc:docChgLst>
    <pc:chgData name="Anna Onions" userId="S::rv21120@bristol.ac.uk::2532a3ee-e51f-46b5-83bb-381ee6f7d27b" providerId="AD" clId="Web-{66641F5C-60BF-4D5D-B06B-AAF3A4B1C1E1}"/>
    <pc:docChg chg="modSld">
      <pc:chgData name="Anna Onions" userId="S::rv21120@bristol.ac.uk::2532a3ee-e51f-46b5-83bb-381ee6f7d27b" providerId="AD" clId="Web-{66641F5C-60BF-4D5D-B06B-AAF3A4B1C1E1}" dt="2025-02-12T21:50:51.400" v="28" actId="14100"/>
      <pc:docMkLst>
        <pc:docMk/>
      </pc:docMkLst>
      <pc:sldChg chg="modSp">
        <pc:chgData name="Anna Onions" userId="S::rv21120@bristol.ac.uk::2532a3ee-e51f-46b5-83bb-381ee6f7d27b" providerId="AD" clId="Web-{66641F5C-60BF-4D5D-B06B-AAF3A4B1C1E1}" dt="2025-02-12T21:06:10.299" v="0" actId="1076"/>
        <pc:sldMkLst>
          <pc:docMk/>
          <pc:sldMk cId="2804637648" sldId="258"/>
        </pc:sldMkLst>
        <pc:picChg chg="mod">
          <ac:chgData name="Anna Onions" userId="S::rv21120@bristol.ac.uk::2532a3ee-e51f-46b5-83bb-381ee6f7d27b" providerId="AD" clId="Web-{66641F5C-60BF-4D5D-B06B-AAF3A4B1C1E1}" dt="2025-02-12T21:06:10.299" v="0" actId="1076"/>
          <ac:picMkLst>
            <pc:docMk/>
            <pc:sldMk cId="2804637648" sldId="258"/>
            <ac:picMk id="7" creationId="{D4A0AE2D-968D-80D8-192A-1462C1A2A4FA}"/>
          </ac:picMkLst>
        </pc:picChg>
      </pc:sldChg>
      <pc:sldChg chg="addSp delSp modSp">
        <pc:chgData name="Anna Onions" userId="S::rv21120@bristol.ac.uk::2532a3ee-e51f-46b5-83bb-381ee6f7d27b" providerId="AD" clId="Web-{66641F5C-60BF-4D5D-B06B-AAF3A4B1C1E1}" dt="2025-02-12T21:50:51.400" v="28" actId="14100"/>
        <pc:sldMkLst>
          <pc:docMk/>
          <pc:sldMk cId="177110647" sldId="261"/>
        </pc:sldMkLst>
        <pc:picChg chg="mod">
          <ac:chgData name="Anna Onions" userId="S::rv21120@bristol.ac.uk::2532a3ee-e51f-46b5-83bb-381ee6f7d27b" providerId="AD" clId="Web-{66641F5C-60BF-4D5D-B06B-AAF3A4B1C1E1}" dt="2025-02-12T21:44:16.838" v="3" actId="1076"/>
          <ac:picMkLst>
            <pc:docMk/>
            <pc:sldMk cId="177110647" sldId="261"/>
            <ac:picMk id="5" creationId="{B7557D33-1E7D-0BD1-2CDE-10E4DCE3CC54}"/>
          </ac:picMkLst>
        </pc:picChg>
        <pc:cxnChg chg="add mod">
          <ac:chgData name="Anna Onions" userId="S::rv21120@bristol.ac.uk::2532a3ee-e51f-46b5-83bb-381ee6f7d27b" providerId="AD" clId="Web-{66641F5C-60BF-4D5D-B06B-AAF3A4B1C1E1}" dt="2025-02-12T21:44:27.494" v="6" actId="14100"/>
          <ac:cxnSpMkLst>
            <pc:docMk/>
            <pc:sldMk cId="177110647" sldId="261"/>
            <ac:cxnSpMk id="4" creationId="{F4A0E712-34E6-C095-6C80-C4ECFEC9ED0B}"/>
          </ac:cxnSpMkLst>
        </pc:cxnChg>
        <pc:cxnChg chg="add mod">
          <ac:chgData name="Anna Onions" userId="S::rv21120@bristol.ac.uk::2532a3ee-e51f-46b5-83bb-381ee6f7d27b" providerId="AD" clId="Web-{66641F5C-60BF-4D5D-B06B-AAF3A4B1C1E1}" dt="2025-02-12T21:50:51.400" v="28" actId="14100"/>
          <ac:cxnSpMkLst>
            <pc:docMk/>
            <pc:sldMk cId="177110647" sldId="261"/>
            <ac:cxnSpMk id="6" creationId="{57F8F493-4FCA-3B2E-A6AC-B07106C82662}"/>
          </ac:cxnSpMkLst>
        </pc:cxnChg>
        <pc:cxnChg chg="add del mod">
          <ac:chgData name="Anna Onions" userId="S::rv21120@bristol.ac.uk::2532a3ee-e51f-46b5-83bb-381ee6f7d27b" providerId="AD" clId="Web-{66641F5C-60BF-4D5D-B06B-AAF3A4B1C1E1}" dt="2025-02-12T21:45:52.419" v="21"/>
          <ac:cxnSpMkLst>
            <pc:docMk/>
            <pc:sldMk cId="177110647" sldId="261"/>
            <ac:cxnSpMk id="7" creationId="{09765D8C-0B5B-A7C4-49D0-45F63D68C9F9}"/>
          </ac:cxnSpMkLst>
        </pc:cxnChg>
      </pc:sldChg>
    </pc:docChg>
  </pc:docChgLst>
  <pc:docChgLst>
    <pc:chgData name="Arik Shukhman" userId="S::or21436@bristol.ac.uk::d3d872e7-e88b-43d0-a624-33d975bd4218" providerId="AD" clId="Web-{E39A4FF2-B4DA-4AE0-B3B7-99381F09C371}"/>
    <pc:docChg chg="modSld">
      <pc:chgData name="Arik Shukhman" userId="S::or21436@bristol.ac.uk::d3d872e7-e88b-43d0-a624-33d975bd4218" providerId="AD" clId="Web-{E39A4FF2-B4DA-4AE0-B3B7-99381F09C371}" dt="2025-02-11T12:34:30.658" v="2" actId="14100"/>
      <pc:docMkLst>
        <pc:docMk/>
      </pc:docMkLst>
      <pc:sldChg chg="modSp">
        <pc:chgData name="Arik Shukhman" userId="S::or21436@bristol.ac.uk::d3d872e7-e88b-43d0-a624-33d975bd4218" providerId="AD" clId="Web-{E39A4FF2-B4DA-4AE0-B3B7-99381F09C371}" dt="2025-02-11T12:34:30.658" v="2" actId="14100"/>
        <pc:sldMkLst>
          <pc:docMk/>
          <pc:sldMk cId="2804637648" sldId="258"/>
        </pc:sldMkLst>
        <pc:picChg chg="mod">
          <ac:chgData name="Arik Shukhman" userId="S::or21436@bristol.ac.uk::d3d872e7-e88b-43d0-a624-33d975bd4218" providerId="AD" clId="Web-{E39A4FF2-B4DA-4AE0-B3B7-99381F09C371}" dt="2025-02-11T12:34:30.658" v="2" actId="14100"/>
          <ac:picMkLst>
            <pc:docMk/>
            <pc:sldMk cId="2804637648" sldId="258"/>
            <ac:picMk id="7" creationId="{D4A0AE2D-968D-80D8-192A-1462C1A2A4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3FE0-4DBE-CF2D-0850-4E2E07514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9E0C9-8557-FAD8-711B-4CAA9C7390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1CF9-E7DA-667F-0710-4173C67A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F596-328A-8327-52F3-1F65D64D9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BBF53-D65E-4904-FC17-55C45FCA9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622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23BC-611F-8C42-304C-8EE7C856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53587-270E-283B-69BF-BCE2B710A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30F37-CC82-9A84-A9EE-06E7650ED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BBE5C-E577-81A3-E6F9-D3F982A7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F8AB-6767-49F5-E0D2-D7F62E15A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33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29901A-F057-A7A9-B213-A2F591383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68720-29E8-8676-1DEA-689CC1C90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FC886-5B95-60EF-53BE-9796C6C1A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01CAF-72F7-3399-D631-C5A36498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A7416-0D2A-3E9F-9E3B-629DB4C48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3665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0687A-D78C-B03A-40E5-A2305FA5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E4E6-E334-8082-1BE0-5F34B9594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12C30-D54C-3943-9DC2-472E86DC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BB24D-C529-8559-BC64-C8E0EE5A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FC0D-43FF-D0C7-CDA7-B4D5AE232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528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9BF92-4337-68EB-0D08-C9FAB826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54518-B059-A3F7-9DFB-EA8A48183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59D7D-1A4C-9685-7EE9-724B9F4A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8CC17-F348-3015-F961-78E19C70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2357-BB01-E998-1139-7A7D403B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20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A0F7-3DA1-3AC6-672D-2CCF78B27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DC2A-E35A-F2D6-2DA3-A6BAF161C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7401B-13CA-5D1A-8FFF-A0C8656F7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53F4F-378F-5527-807E-43DBFB8A6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B70D8-5EB7-DD5C-2D69-90F9FC49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F4D32-B344-C618-919D-3C94FF8D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879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46DA6-14C2-4201-4369-B32AFA6F3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862C9-60CF-1F2B-8525-FA130931F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89B2C-AB8D-6898-BE78-3D2D1D91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28901-707A-D680-8EF5-4475E3330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E04957-57F1-ADC7-06FF-63A2D5E566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5D8DE-47CE-0CE9-13A5-7C37FF45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413C6-0B60-1606-38FF-4FF9BAB8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54403-2161-D799-C5C1-B6C8FCF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33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950A-75F7-33ED-7596-E10CA996A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B9FC7-0C22-292D-AEFB-85A71A3E9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F3180E-77E3-BDDA-977D-292F67141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03E11-58C4-F20B-C6E7-7B3D3CE8D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39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A95810-F9BB-D1C5-B7ED-0946B436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653660-22D5-C758-993F-330E50C67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642A9-DB75-4E5E-C245-AD1BD455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4454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85F9-B79C-E46E-D1C5-345812FC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A98F4-777B-5912-7961-D15596D77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788384-22B5-5DA8-C5F1-602F4A4A1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BCDCC-172D-092C-7508-7D25C5EF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02DAA-82B9-1877-7B06-DE6E6D07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4F086-3438-E413-809B-396692BE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523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08DD-60EB-4F64-5FC9-1D80BE3D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E6E14-42A9-FA11-9791-A56E0334D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5B33DE-7F8D-16EF-397B-27822868E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30B3-F265-DD31-3F07-540A183BB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E4AFF-5B6B-D274-6E4E-5F78F406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222CB-FB86-E21D-CB6F-0E7072D6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4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69D85-F0D4-E66A-D526-DECFAF5F7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886488-F1ED-324C-08FB-5B1468599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5B34-0D46-E3C8-FD1C-A7026527CD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E362B-4C5D-4527-9FBC-AE287722D25E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5D8CA-59A3-C647-7E25-22FEC239A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B8A-963C-329F-016D-B55CC131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ACC29-70F5-46BA-8947-3A384F4DD7E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7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08F89-480C-E36C-3526-B75A528E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7414C-1308-F52C-87F2-49012270F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DA6171-5825-3CB0-9A5B-7BBED4F92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9" y="343248"/>
            <a:ext cx="9193161" cy="617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7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B77AB-92F8-B76A-65C6-3E389C1F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Cropped Strain – </a:t>
            </a:r>
            <a:r>
              <a:rPr lang="en-GB"/>
              <a:t>Time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E9E80-BB37-D374-8E57-E166F9E4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6A46D-D028-88EF-F499-0E577AEC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29" y="1288940"/>
            <a:ext cx="11513142" cy="42801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A0AE2D-968D-80D8-192A-1462C1A2A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74" y="1292256"/>
            <a:ext cx="11513142" cy="525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3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93809-B615-A3CF-B764-44774216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Graph with British Energy model plotted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EE2F-E13D-6A1F-27E7-9BCDEBF95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43DC05-9923-AD8F-EAC9-DA7B21CCD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8" y="1288940"/>
            <a:ext cx="11354384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7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2DA1-A5C4-0001-C3EF-DC9D2FDD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Strain – Time graph for 280MPa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DB3E-2EF4-B46A-17F4-DBD34183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685032-C12B-6465-228B-3BA0DB9E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8" y="1633069"/>
            <a:ext cx="11354384" cy="42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68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66F51-8C4D-B796-C1AB-23D97C8F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IS STRESS-STRAIN (IGNORE AXIS LABELS)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CC490-5977-E08F-657C-0119F199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557D33-1E7D-0BD1-2CDE-10E4DCE3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12" y="1830155"/>
            <a:ext cx="11424237" cy="4280120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A0E712-34E6-C095-6C80-C4ECFEC9ED0B}"/>
              </a:ext>
            </a:extLst>
          </p:cNvPr>
          <p:cNvCxnSpPr/>
          <p:nvPr/>
        </p:nvCxnSpPr>
        <p:spPr>
          <a:xfrm flipV="1">
            <a:off x="1291629" y="3639959"/>
            <a:ext cx="396789" cy="5859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F8F493-4FCA-3B2E-A6AC-B07106C82662}"/>
              </a:ext>
            </a:extLst>
          </p:cNvPr>
          <p:cNvCxnSpPr>
            <a:cxnSpLocks/>
          </p:cNvCxnSpPr>
          <p:nvPr/>
        </p:nvCxnSpPr>
        <p:spPr>
          <a:xfrm flipV="1">
            <a:off x="2757016" y="2995190"/>
            <a:ext cx="2878169" cy="488283"/>
          </a:xfrm>
          <a:prstGeom prst="straightConnector1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10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356270-3630-4b49-b221-9b27e5899e61">
      <Terms xmlns="http://schemas.microsoft.com/office/infopath/2007/PartnerControls"/>
    </lcf76f155ced4ddcb4097134ff3c332f>
    <TaxCatchAll xmlns="e8643016-1082-4a4d-8e12-6545ff63522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07F9BC00A8F440AFF480DF1C47FF56" ma:contentTypeVersion="13" ma:contentTypeDescription="Create a new document." ma:contentTypeScope="" ma:versionID="4b04eda8dd2fd5616dce2e2d3d309d24">
  <xsd:schema xmlns:xsd="http://www.w3.org/2001/XMLSchema" xmlns:xs="http://www.w3.org/2001/XMLSchema" xmlns:p="http://schemas.microsoft.com/office/2006/metadata/properties" xmlns:ns2="af356270-3630-4b49-b221-9b27e5899e61" xmlns:ns3="e8643016-1082-4a4d-8e12-6545ff63522d" targetNamespace="http://schemas.microsoft.com/office/2006/metadata/properties" ma:root="true" ma:fieldsID="8ef992714b2b768fd0c0a3031e39dff9" ns2:_="" ns3:_="">
    <xsd:import namespace="af356270-3630-4b49-b221-9b27e5899e61"/>
    <xsd:import namespace="e8643016-1082-4a4d-8e12-6545ff63522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356270-3630-4b49-b221-9b27e5899e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d084387-097e-4aef-8f33-0dee7b0eb5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643016-1082-4a4d-8e12-6545ff63522d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ca3fe5ee-8ec1-4354-9cd5-94b2a8eda14c}" ma:internalName="TaxCatchAll" ma:showField="CatchAllData" ma:web="e8643016-1082-4a4d-8e12-6545ff63522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5BB84-DBA9-4230-8BD0-6D33C7C42D1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1B74AF-4A26-485C-9BC7-04E44E281CD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af356270-3630-4b49-b221-9b27e5899e61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8643016-1082-4a4d-8e12-6545ff63522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2388C0-8F05-4D57-81B2-A647D22F1C20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Cropped Strain – Time graph</vt:lpstr>
      <vt:lpstr>Graph with British Energy model plotted</vt:lpstr>
      <vt:lpstr>Strain – Time graph for 280MPa</vt:lpstr>
      <vt:lpstr>THIS IS STRESS-STRAIN (IGNORE AXIS LABELS)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Cameron Allen</dc:creator>
  <cp:lastModifiedBy>Cameron Allen</cp:lastModifiedBy>
  <cp:revision>29</cp:revision>
  <dcterms:created xsi:type="dcterms:W3CDTF">2025-02-06T15:45:05Z</dcterms:created>
  <dcterms:modified xsi:type="dcterms:W3CDTF">2025-03-04T09:14:11Z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0x0101009F07F9BC00A8F440AFF480DF1C47FF56</vt:lpwstr>
  </property>
  <property fmtid="{D5CDD505-2E9C-101B-9397-08002B2CF9AE}" pid="3" name="MediaServiceImageTags">
    <vt:lpwstr/>
  </property>
</Properties>
</file>