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38"/>
      <p:bold r:id="rId39"/>
      <p:italic r:id="rId40"/>
      <p:boldItalic r:id="rId41"/>
    </p:embeddedFont>
    <p:embeddedFont>
      <p:font typeface="Fira Sans Extra Condensed" panose="020B0503050000020004" pitchFamily="34" charset="0"/>
      <p:regular r:id="rId42"/>
      <p:bold r:id="rId43"/>
      <p:italic r:id="rId44"/>
      <p:boldItalic r:id="rId45"/>
    </p:embeddedFont>
    <p:embeddedFont>
      <p:font typeface="Fira Sans Extra Condensed Medium" panose="020B0604020202020204" charset="0"/>
      <p:regular r:id="rId46"/>
      <p:bold r:id="rId47"/>
      <p:italic r:id="rId48"/>
      <p:boldItalic r:id="rId49"/>
    </p:embeddedFont>
    <p:embeddedFont>
      <p:font typeface="Fira Sans Extra Condensed SemiBold" panose="020B0604020202020204" charset="0"/>
      <p:regular r:id="rId50"/>
      <p:bold r:id="rId51"/>
      <p:italic r:id="rId52"/>
      <p:boldItalic r:id="rId53"/>
    </p:embeddedFont>
    <p:embeddedFont>
      <p:font typeface="Lato Light" panose="020F0502020204030203" pitchFamily="34" charset="0"/>
      <p:regular r:id="rId54"/>
      <p:bold r:id="rId55"/>
      <p:italic r:id="rId56"/>
      <p:boldItalic r:id="rId57"/>
    </p:embeddedFont>
    <p:embeddedFont>
      <p:font typeface="Proxima Nova" panose="020B0604020202020204" charset="0"/>
      <p:regular r:id="rId58"/>
      <p:bold r:id="rId59"/>
      <p:italic r:id="rId60"/>
      <p:boldItalic r:id="rId61"/>
    </p:embeddedFont>
    <p:embeddedFont>
      <p:font typeface="Proxima Nova Semibold" panose="020B0604020202020204" charset="0"/>
      <p:regular r:id="rId62"/>
      <p:bold r:id="rId63"/>
      <p:boldItalic r:id="rId64"/>
    </p:embeddedFont>
    <p:embeddedFont>
      <p:font typeface="Roboto" panose="02000000000000000000" pitchFamily="2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63" Type="http://schemas.openxmlformats.org/officeDocument/2006/relationships/font" Target="fonts/font26.fntdata"/><Relationship Id="rId68" Type="http://schemas.openxmlformats.org/officeDocument/2006/relationships/font" Target="fonts/font3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66" Type="http://schemas.openxmlformats.org/officeDocument/2006/relationships/font" Target="fonts/font29.fntdata"/><Relationship Id="rId5" Type="http://schemas.openxmlformats.org/officeDocument/2006/relationships/slide" Target="slides/slide3.xml"/><Relationship Id="rId61" Type="http://schemas.openxmlformats.org/officeDocument/2006/relationships/font" Target="fonts/font24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font" Target="fonts/font27.fntdata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Relationship Id="rId67" Type="http://schemas.openxmlformats.org/officeDocument/2006/relationships/font" Target="fonts/font30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font" Target="fonts/font25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font" Target="fonts/font23.fntdata"/><Relationship Id="rId65" Type="http://schemas.openxmlformats.org/officeDocument/2006/relationships/font" Target="fonts/font28.fntdata"/><Relationship Id="rId73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2.fntdata"/><Relationship Id="rId34" Type="http://schemas.openxmlformats.org/officeDocument/2006/relationships/slide" Target="slides/slide32.xml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5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Salce" userId="2c2f0a8d90fc8d66" providerId="LiveId" clId="{67EA947C-6F7D-43DF-AB3B-B9B2E8069DCA}"/>
    <pc:docChg chg="undo custSel modSld">
      <pc:chgData name="Alex Salce" userId="2c2f0a8d90fc8d66" providerId="LiveId" clId="{67EA947C-6F7D-43DF-AB3B-B9B2E8069DCA}" dt="2024-04-01T23:41:07.879" v="84" actId="6549"/>
      <pc:docMkLst>
        <pc:docMk/>
      </pc:docMkLst>
      <pc:sldChg chg="addSp delSp modSp mod">
        <pc:chgData name="Alex Salce" userId="2c2f0a8d90fc8d66" providerId="LiveId" clId="{67EA947C-6F7D-43DF-AB3B-B9B2E8069DCA}" dt="2024-04-01T23:41:07.879" v="84" actId="6549"/>
        <pc:sldMkLst>
          <pc:docMk/>
          <pc:sldMk cId="0" sldId="256"/>
        </pc:sldMkLst>
        <pc:spChg chg="mod">
          <ac:chgData name="Alex Salce" userId="2c2f0a8d90fc8d66" providerId="LiveId" clId="{67EA947C-6F7D-43DF-AB3B-B9B2E8069DCA}" dt="2024-04-01T23:41:07.879" v="84" actId="6549"/>
          <ac:spMkLst>
            <pc:docMk/>
            <pc:sldMk cId="0" sldId="256"/>
            <ac:spMk id="57" creationId="{00000000-0000-0000-0000-000000000000}"/>
          </ac:spMkLst>
        </pc:spChg>
        <pc:spChg chg="mod">
          <ac:chgData name="Alex Salce" userId="2c2f0a8d90fc8d66" providerId="LiveId" clId="{67EA947C-6F7D-43DF-AB3B-B9B2E8069DCA}" dt="2024-04-01T23:38:49.268" v="42" actId="20577"/>
          <ac:spMkLst>
            <pc:docMk/>
            <pc:sldMk cId="0" sldId="256"/>
            <ac:spMk id="58" creationId="{00000000-0000-0000-0000-000000000000}"/>
          </ac:spMkLst>
        </pc:spChg>
        <pc:spChg chg="add del">
          <ac:chgData name="Alex Salce" userId="2c2f0a8d90fc8d66" providerId="LiveId" clId="{67EA947C-6F7D-43DF-AB3B-B9B2E8069DCA}" dt="2024-04-01T23:40:38.530" v="67" actId="478"/>
          <ac:spMkLst>
            <pc:docMk/>
            <pc:sldMk cId="0" sldId="256"/>
            <ac:spMk id="61" creationId="{00000000-0000-0000-0000-000000000000}"/>
          </ac:spMkLst>
        </pc:spChg>
        <pc:spChg chg="add del">
          <ac:chgData name="Alex Salce" userId="2c2f0a8d90fc8d66" providerId="LiveId" clId="{67EA947C-6F7D-43DF-AB3B-B9B2E8069DCA}" dt="2024-04-01T23:40:33.863" v="64" actId="478"/>
          <ac:spMkLst>
            <pc:docMk/>
            <pc:sldMk cId="0" sldId="256"/>
            <ac:spMk id="62" creationId="{00000000-0000-0000-0000-000000000000}"/>
          </ac:spMkLst>
        </pc:spChg>
        <pc:spChg chg="add del">
          <ac:chgData name="Alex Salce" userId="2c2f0a8d90fc8d66" providerId="LiveId" clId="{67EA947C-6F7D-43DF-AB3B-B9B2E8069DCA}" dt="2024-04-01T23:40:28.108" v="61" actId="478"/>
          <ac:spMkLst>
            <pc:docMk/>
            <pc:sldMk cId="0" sldId="256"/>
            <ac:spMk id="63" creationId="{00000000-0000-0000-0000-000000000000}"/>
          </ac:spMkLst>
        </pc:spChg>
        <pc:spChg chg="mod">
          <ac:chgData name="Alex Salce" userId="2c2f0a8d90fc8d66" providerId="LiveId" clId="{67EA947C-6F7D-43DF-AB3B-B9B2E8069DCA}" dt="2024-04-01T23:39:59.205" v="59" actId="6549"/>
          <ac:spMkLst>
            <pc:docMk/>
            <pc:sldMk cId="0" sldId="256"/>
            <ac:spMk id="72" creationId="{00000000-0000-0000-0000-000000000000}"/>
          </ac:spMkLst>
        </pc:spChg>
        <pc:grpChg chg="add del">
          <ac:chgData name="Alex Salce" userId="2c2f0a8d90fc8d66" providerId="LiveId" clId="{67EA947C-6F7D-43DF-AB3B-B9B2E8069DCA}" dt="2024-04-01T23:41:02.929" v="82" actId="478"/>
          <ac:grpSpMkLst>
            <pc:docMk/>
            <pc:sldMk cId="0" sldId="256"/>
            <ac:grpSpMk id="64" creationId="{00000000-0000-0000-0000-000000000000}"/>
          </ac:grpSpMkLst>
        </pc:grpChg>
        <pc:grpChg chg="add del">
          <ac:chgData name="Alex Salce" userId="2c2f0a8d90fc8d66" providerId="LiveId" clId="{67EA947C-6F7D-43DF-AB3B-B9B2E8069DCA}" dt="2024-04-01T23:41:02.643" v="81" actId="478"/>
          <ac:grpSpMkLst>
            <pc:docMk/>
            <pc:sldMk cId="0" sldId="256"/>
            <ac:grpSpMk id="77" creationId="{00000000-0000-0000-0000-000000000000}"/>
          </ac:grpSpMkLst>
        </pc:grpChg>
        <pc:grpChg chg="add del mod">
          <ac:chgData name="Alex Salce" userId="2c2f0a8d90fc8d66" providerId="LiveId" clId="{67EA947C-6F7D-43DF-AB3B-B9B2E8069DCA}" dt="2024-04-01T23:41:02.224" v="80" actId="1076"/>
          <ac:grpSpMkLst>
            <pc:docMk/>
            <pc:sldMk cId="0" sldId="256"/>
            <ac:grpSpMk id="80" creationId="{00000000-0000-0000-0000-000000000000}"/>
          </ac:grpSpMkLst>
        </pc:grpChg>
        <pc:grpChg chg="add del">
          <ac:chgData name="Alex Salce" userId="2c2f0a8d90fc8d66" providerId="LiveId" clId="{67EA947C-6F7D-43DF-AB3B-B9B2E8069DCA}" dt="2024-04-01T23:41:01.481" v="78" actId="478"/>
          <ac:grpSpMkLst>
            <pc:docMk/>
            <pc:sldMk cId="0" sldId="256"/>
            <ac:grpSpMk id="83" creationId="{00000000-0000-0000-0000-000000000000}"/>
          </ac:grpSpMkLst>
        </pc:grpChg>
        <pc:cxnChg chg="mod">
          <ac:chgData name="Alex Salce" userId="2c2f0a8d90fc8d66" providerId="LiveId" clId="{67EA947C-6F7D-43DF-AB3B-B9B2E8069DCA}" dt="2024-04-01T23:40:33.863" v="64" actId="478"/>
          <ac:cxnSpMkLst>
            <pc:docMk/>
            <pc:sldMk cId="0" sldId="256"/>
            <ac:cxnSpMk id="73" creationId="{00000000-0000-0000-0000-000000000000}"/>
          </ac:cxnSpMkLst>
        </pc:cxnChg>
        <pc:cxnChg chg="mod">
          <ac:chgData name="Alex Salce" userId="2c2f0a8d90fc8d66" providerId="LiveId" clId="{67EA947C-6F7D-43DF-AB3B-B9B2E8069DCA}" dt="2024-04-01T23:40:38.530" v="67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Alex Salce" userId="2c2f0a8d90fc8d66" providerId="LiveId" clId="{67EA947C-6F7D-43DF-AB3B-B9B2E8069DCA}" dt="2024-04-01T23:40:28.108" v="61" actId="478"/>
          <ac:cxnSpMkLst>
            <pc:docMk/>
            <pc:sldMk cId="0" sldId="256"/>
            <ac:cxnSpMk id="75" creationId="{00000000-0000-0000-0000-000000000000}"/>
          </ac:cxnSpMkLst>
        </pc:cxnChg>
        <pc:cxnChg chg="mod">
          <ac:chgData name="Alex Salce" userId="2c2f0a8d90fc8d66" providerId="LiveId" clId="{67EA947C-6F7D-43DF-AB3B-B9B2E8069DCA}" dt="2024-04-01T23:40:28.108" v="61" actId="478"/>
          <ac:cxnSpMkLst>
            <pc:docMk/>
            <pc:sldMk cId="0" sldId="256"/>
            <ac:cxnSpMk id="76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8a723aff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8a723aff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c734598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c734598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c73459845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c73459845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9c73459845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9c73459845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c73459845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c73459845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9c73459845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9c73459845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c73459845_0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c73459845_0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9c73459845_0_1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9c73459845_0_1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9c73459845_0_2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9c73459845_0_2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9c73459845_0_2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9c73459845_0_2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c73459845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c73459845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9c73459845_0_2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9c73459845_0_2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9c73459845_0_4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9c73459845_0_4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9c73459845_0_2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9c73459845_0_2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9c73459845_0_3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9c73459845_0_3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9c73459845_0_3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9c73459845_0_3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9c73459845_0_3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9c73459845_0_3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9c73459845_0_4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9c73459845_0_4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9c73459845_0_5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9c73459845_0_5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9c73459845_0_5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9c73459845_0_5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SLIDES_API99571122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SLIDES_API99571122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SLIDES_API99571122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SLIDES_API99571122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925c029c6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925c029c6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8a723aff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8a723aff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17d3ea68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17d3ea68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17d3ea68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17d3ea68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SARAH</a:t>
            </a:r>
            <a:br>
              <a:rPr lang="en" dirty="0"/>
            </a:br>
            <a:r>
              <a:rPr lang="en" dirty="0"/>
              <a:t>ADAM</a:t>
            </a:r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SGD optimizer v</a:t>
            </a:r>
            <a:endParaRPr dirty="0"/>
          </a:p>
        </p:txBody>
      </p:sp>
      <p:sp>
        <p:nvSpPr>
          <p:cNvPr id="59" name="Google Shape;59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cxnSpLocks/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cxnSpLocks/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cxnSpLocks/>
            <a:stCxn id="63" idx="3"/>
            <a:endCxn id="60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cxnSpLocks/>
            <a:stCxn id="63" idx="3"/>
            <a:endCxn id="59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911400" y="1448128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911400" y="1448128"/>
            <a:ext cx="1495500" cy="1495500"/>
          </a:xfrm>
          <a:prstGeom prst="blockArc">
            <a:avLst>
              <a:gd name="adj1" fmla="val 16879561"/>
              <a:gd name="adj2" fmla="val 10799131"/>
              <a:gd name="adj3" fmla="val 2504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2853300" y="1448128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2853300" y="1448128"/>
            <a:ext cx="1495500" cy="1495500"/>
          </a:xfrm>
          <a:prstGeom prst="blockArc">
            <a:avLst>
              <a:gd name="adj1" fmla="val 1742060"/>
              <a:gd name="adj2" fmla="val 10799131"/>
              <a:gd name="adj3" fmla="val 2504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4795200" y="1448182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4795200" y="1448182"/>
            <a:ext cx="1495500" cy="1495500"/>
          </a:xfrm>
          <a:prstGeom prst="blockArc">
            <a:avLst>
              <a:gd name="adj1" fmla="val 14373116"/>
              <a:gd name="adj2" fmla="val 10799131"/>
              <a:gd name="adj3" fmla="val 250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6737100" y="1448182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6737100" y="1448182"/>
            <a:ext cx="1495500" cy="1495500"/>
          </a:xfrm>
          <a:prstGeom prst="blockArc">
            <a:avLst>
              <a:gd name="adj1" fmla="val 16234348"/>
              <a:gd name="adj2" fmla="val 5393079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12324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sz="18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1743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sz="18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51162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sz="18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70581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sz="18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7090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7090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26509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26509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is actually cold and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45928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45928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24"/>
          <p:cNvSpPr txBox="1"/>
          <p:nvPr/>
        </p:nvSpPr>
        <p:spPr>
          <a:xfrm>
            <a:off x="65347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9" name="Google Shape;469;p24"/>
          <p:cNvSpPr txBox="1"/>
          <p:nvPr/>
        </p:nvSpPr>
        <p:spPr>
          <a:xfrm>
            <a:off x="65347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/>
          <p:nvPr/>
        </p:nvSpPr>
        <p:spPr>
          <a:xfrm>
            <a:off x="5967225" y="4031475"/>
            <a:ext cx="2719800" cy="698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967225" y="3099183"/>
            <a:ext cx="2719800" cy="698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5967225" y="2166892"/>
            <a:ext cx="2719800" cy="698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5967225" y="1234600"/>
            <a:ext cx="2719800" cy="698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707088" y="3042604"/>
            <a:ext cx="4478009" cy="277165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7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7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991747" y="3084650"/>
            <a:ext cx="3056381" cy="193071"/>
          </a:xfrm>
          <a:custGeom>
            <a:avLst/>
            <a:gdLst/>
            <a:ahLst/>
            <a:cxnLst/>
            <a:rect l="l" t="t" r="r" b="b"/>
            <a:pathLst>
              <a:path w="26075" h="3150" extrusionOk="0">
                <a:moveTo>
                  <a:pt x="0" y="1"/>
                </a:moveTo>
                <a:lnTo>
                  <a:pt x="0" y="3149"/>
                </a:lnTo>
                <a:lnTo>
                  <a:pt x="26074" y="3149"/>
                </a:lnTo>
                <a:lnTo>
                  <a:pt x="260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457180" y="2904217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6"/>
                  <a:pt x="2025" y="9040"/>
                  <a:pt x="4521" y="9040"/>
                </a:cubicBezTo>
                <a:cubicBezTo>
                  <a:pt x="7018" y="9040"/>
                  <a:pt x="9042" y="7016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504927" y="2951780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7" y="1"/>
                </a:moveTo>
                <a:cubicBezTo>
                  <a:pt x="3746" y="1"/>
                  <a:pt x="3745" y="1"/>
                  <a:pt x="3743" y="1"/>
                </a:cubicBez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7"/>
                  <a:pt x="3743" y="7487"/>
                </a:cubicBezTo>
                <a:cubicBezTo>
                  <a:pt x="5812" y="7487"/>
                  <a:pt x="7487" y="5813"/>
                  <a:pt x="7487" y="3745"/>
                </a:cubicBezTo>
                <a:cubicBezTo>
                  <a:pt x="7487" y="1677"/>
                  <a:pt x="5812" y="1"/>
                  <a:pt x="37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522700" y="2947450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742503" y="1228951"/>
            <a:ext cx="4442469" cy="277165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991750" y="1271000"/>
            <a:ext cx="665587" cy="193125"/>
          </a:xfrm>
          <a:custGeom>
            <a:avLst/>
            <a:gdLst/>
            <a:ahLst/>
            <a:cxnLst/>
            <a:rect l="l" t="t" r="r" b="b"/>
            <a:pathLst>
              <a:path w="20345" h="3151" extrusionOk="0">
                <a:moveTo>
                  <a:pt x="0" y="0"/>
                </a:moveTo>
                <a:lnTo>
                  <a:pt x="0" y="3150"/>
                </a:lnTo>
                <a:lnTo>
                  <a:pt x="20344" y="3150"/>
                </a:lnTo>
                <a:lnTo>
                  <a:pt x="203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457180" y="1090496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504927" y="1138058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5" y="1"/>
                </a:moveTo>
                <a:cubicBezTo>
                  <a:pt x="3745" y="1"/>
                  <a:pt x="3744" y="1"/>
                  <a:pt x="3743" y="1"/>
                </a:cubicBezTo>
                <a:cubicBezTo>
                  <a:pt x="1675" y="1"/>
                  <a:pt x="0" y="1677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7"/>
                  <a:pt x="5811" y="1"/>
                  <a:pt x="3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5"/>
          <p:cNvSpPr txBox="1"/>
          <p:nvPr/>
        </p:nvSpPr>
        <p:spPr>
          <a:xfrm>
            <a:off x="522700" y="1138050"/>
            <a:ext cx="4263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742525" y="1833567"/>
            <a:ext cx="4442469" cy="277092"/>
          </a:xfrm>
          <a:custGeom>
            <a:avLst/>
            <a:gdLst/>
            <a:ahLst/>
            <a:cxnLst/>
            <a:rect l="l" t="t" r="r" b="b"/>
            <a:pathLst>
              <a:path w="50411" h="4521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5"/>
                </a:lnTo>
                <a:cubicBezTo>
                  <a:pt x="1" y="4214"/>
                  <a:pt x="308" y="4521"/>
                  <a:pt x="686" y="4521"/>
                </a:cubicBezTo>
                <a:lnTo>
                  <a:pt x="49723" y="4521"/>
                </a:lnTo>
                <a:cubicBezTo>
                  <a:pt x="50101" y="4521"/>
                  <a:pt x="50408" y="4214"/>
                  <a:pt x="50408" y="3835"/>
                </a:cubicBezTo>
                <a:lnTo>
                  <a:pt x="50410" y="3835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991748" y="1875600"/>
            <a:ext cx="3837390" cy="193071"/>
          </a:xfrm>
          <a:custGeom>
            <a:avLst/>
            <a:gdLst/>
            <a:ahLst/>
            <a:cxnLst/>
            <a:rect l="l" t="t" r="r" b="b"/>
            <a:pathLst>
              <a:path w="31302" h="3150" extrusionOk="0">
                <a:moveTo>
                  <a:pt x="0" y="0"/>
                </a:moveTo>
                <a:lnTo>
                  <a:pt x="0" y="3149"/>
                </a:lnTo>
                <a:lnTo>
                  <a:pt x="31302" y="3149"/>
                </a:lnTo>
                <a:lnTo>
                  <a:pt x="313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457180" y="1695069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504927" y="1742632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8"/>
                  <a:pt x="5810" y="1"/>
                  <a:pt x="3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5"/>
          <p:cNvSpPr txBox="1"/>
          <p:nvPr/>
        </p:nvSpPr>
        <p:spPr>
          <a:xfrm>
            <a:off x="522700" y="1730575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707066" y="2438106"/>
            <a:ext cx="4478009" cy="277053"/>
          </a:xfrm>
          <a:custGeom>
            <a:avLst/>
            <a:gdLst/>
            <a:ahLst/>
            <a:cxnLst/>
            <a:rect l="l" t="t" r="r" b="b"/>
            <a:pathLst>
              <a:path w="50411" h="4520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4"/>
                </a:lnTo>
                <a:cubicBezTo>
                  <a:pt x="1" y="4213"/>
                  <a:pt x="308" y="4520"/>
                  <a:pt x="686" y="4520"/>
                </a:cubicBezTo>
                <a:lnTo>
                  <a:pt x="49723" y="4520"/>
                </a:lnTo>
                <a:cubicBezTo>
                  <a:pt x="50101" y="4520"/>
                  <a:pt x="50408" y="4213"/>
                  <a:pt x="50408" y="3834"/>
                </a:cubicBezTo>
                <a:lnTo>
                  <a:pt x="50410" y="3834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991750" y="2480125"/>
            <a:ext cx="3351663" cy="193071"/>
          </a:xfrm>
          <a:custGeom>
            <a:avLst/>
            <a:gdLst/>
            <a:ahLst/>
            <a:cxnLst/>
            <a:rect l="l" t="t" r="r" b="b"/>
            <a:pathLst>
              <a:path w="13904" h="3150" extrusionOk="0">
                <a:moveTo>
                  <a:pt x="0" y="1"/>
                </a:moveTo>
                <a:lnTo>
                  <a:pt x="0" y="3149"/>
                </a:lnTo>
                <a:lnTo>
                  <a:pt x="13904" y="3149"/>
                </a:lnTo>
                <a:lnTo>
                  <a:pt x="139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457180" y="2299643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504927" y="2347206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6"/>
                  <a:pt x="5810" y="1"/>
                  <a:pt x="37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5"/>
          <p:cNvSpPr txBox="1"/>
          <p:nvPr/>
        </p:nvSpPr>
        <p:spPr>
          <a:xfrm>
            <a:off x="522700" y="2347175"/>
            <a:ext cx="426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3126858" y="3743434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of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3126850" y="3515775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457925" y="4407091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457900" y="4154036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457925" y="3743413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457900" y="3515775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3126858" y="4407079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25"/>
          <p:cNvSpPr txBox="1"/>
          <p:nvPr/>
        </p:nvSpPr>
        <p:spPr>
          <a:xfrm>
            <a:off x="3126850" y="4154012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7" name="Google Shape;507;p25"/>
          <p:cNvSpPr txBox="1"/>
          <p:nvPr/>
        </p:nvSpPr>
        <p:spPr>
          <a:xfrm>
            <a:off x="7618100" y="3268497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25"/>
          <p:cNvSpPr txBox="1"/>
          <p:nvPr/>
        </p:nvSpPr>
        <p:spPr>
          <a:xfrm>
            <a:off x="6882200" y="3218847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83%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p25"/>
          <p:cNvSpPr txBox="1"/>
          <p:nvPr/>
        </p:nvSpPr>
        <p:spPr>
          <a:xfrm>
            <a:off x="7618100" y="1403650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p25"/>
          <p:cNvSpPr txBox="1"/>
          <p:nvPr/>
        </p:nvSpPr>
        <p:spPr>
          <a:xfrm>
            <a:off x="6882200" y="1354000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18%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1" name="Google Shape;511;p25"/>
          <p:cNvSpPr txBox="1"/>
          <p:nvPr/>
        </p:nvSpPr>
        <p:spPr>
          <a:xfrm>
            <a:off x="7618100" y="2330977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p25"/>
          <p:cNvSpPr txBox="1"/>
          <p:nvPr/>
        </p:nvSpPr>
        <p:spPr>
          <a:xfrm>
            <a:off x="6882200" y="2281327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92%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3" name="Google Shape;513;p25"/>
          <p:cNvSpPr txBox="1"/>
          <p:nvPr/>
        </p:nvSpPr>
        <p:spPr>
          <a:xfrm>
            <a:off x="7618100" y="4205475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4" name="Google Shape;514;p25"/>
          <p:cNvSpPr txBox="1"/>
          <p:nvPr/>
        </p:nvSpPr>
        <p:spPr>
          <a:xfrm>
            <a:off x="6882200" y="4155825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77%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5" name="Google Shape;515;p25"/>
          <p:cNvGrpSpPr/>
          <p:nvPr/>
        </p:nvGrpSpPr>
        <p:grpSpPr>
          <a:xfrm>
            <a:off x="6252510" y="1414028"/>
            <a:ext cx="298169" cy="339253"/>
            <a:chOff x="1529350" y="258825"/>
            <a:chExt cx="423475" cy="481825"/>
          </a:xfrm>
        </p:grpSpPr>
        <p:sp>
          <p:nvSpPr>
            <p:cNvPr id="516" name="Google Shape;516;p25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8" name="Google Shape;518;p25"/>
          <p:cNvGrpSpPr/>
          <p:nvPr/>
        </p:nvGrpSpPr>
        <p:grpSpPr>
          <a:xfrm>
            <a:off x="6226379" y="2345999"/>
            <a:ext cx="350431" cy="339887"/>
            <a:chOff x="3270675" y="841800"/>
            <a:chExt cx="497700" cy="482725"/>
          </a:xfrm>
        </p:grpSpPr>
        <p:sp>
          <p:nvSpPr>
            <p:cNvPr id="519" name="Google Shape;519;p25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2" name="Google Shape;522;p25"/>
          <p:cNvSpPr/>
          <p:nvPr/>
        </p:nvSpPr>
        <p:spPr>
          <a:xfrm>
            <a:off x="6234757" y="4210564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23" name="Google Shape;523;p25"/>
          <p:cNvGrpSpPr/>
          <p:nvPr/>
        </p:nvGrpSpPr>
        <p:grpSpPr>
          <a:xfrm>
            <a:off x="6322075" y="3278602"/>
            <a:ext cx="159039" cy="339253"/>
            <a:chOff x="4584850" y="4399275"/>
            <a:chExt cx="225875" cy="481825"/>
          </a:xfrm>
        </p:grpSpPr>
        <p:sp>
          <p:nvSpPr>
            <p:cNvPr id="524" name="Google Shape;524;p25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31" name="Google Shape;531;p26"/>
          <p:cNvGrpSpPr/>
          <p:nvPr/>
        </p:nvGrpSpPr>
        <p:grpSpPr>
          <a:xfrm>
            <a:off x="457197" y="988162"/>
            <a:ext cx="3884903" cy="2554609"/>
            <a:chOff x="235800" y="830650"/>
            <a:chExt cx="6978450" cy="4588844"/>
          </a:xfrm>
        </p:grpSpPr>
        <p:sp>
          <p:nvSpPr>
            <p:cNvPr id="532" name="Google Shape;532;p26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38" name="Google Shape;538;p26"/>
          <p:cNvSpPr txBox="1"/>
          <p:nvPr/>
        </p:nvSpPr>
        <p:spPr>
          <a:xfrm>
            <a:off x="6976062" y="2223430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5176013" y="2223475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6976062" y="1599157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26"/>
          <p:cNvSpPr txBox="1"/>
          <p:nvPr/>
        </p:nvSpPr>
        <p:spPr>
          <a:xfrm>
            <a:off x="5176013" y="1599200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2" name="Google Shape;542;p26"/>
          <p:cNvSpPr txBox="1"/>
          <p:nvPr/>
        </p:nvSpPr>
        <p:spPr>
          <a:xfrm>
            <a:off x="6976062" y="97488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26"/>
          <p:cNvSpPr txBox="1"/>
          <p:nvPr/>
        </p:nvSpPr>
        <p:spPr>
          <a:xfrm>
            <a:off x="5176013" y="974925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4" name="Google Shape;544;p26"/>
          <p:cNvSpPr txBox="1"/>
          <p:nvPr/>
        </p:nvSpPr>
        <p:spPr>
          <a:xfrm>
            <a:off x="6976204" y="284770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farthest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5176163" y="2857350"/>
            <a:ext cx="922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1413939" y="3603647"/>
            <a:ext cx="1128300" cy="1128300"/>
          </a:xfrm>
          <a:prstGeom prst="donut">
            <a:avLst>
              <a:gd name="adj" fmla="val 13327"/>
            </a:avLst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1413939" y="3603647"/>
            <a:ext cx="1128300" cy="1128300"/>
          </a:xfrm>
          <a:prstGeom prst="blockArc">
            <a:avLst>
              <a:gd name="adj1" fmla="val 520356"/>
              <a:gd name="adj2" fmla="val 12783427"/>
              <a:gd name="adj3" fmla="val 140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6"/>
          <p:cNvSpPr txBox="1"/>
          <p:nvPr/>
        </p:nvSpPr>
        <p:spPr>
          <a:xfrm>
            <a:off x="167928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sz="19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3143170" y="3603647"/>
            <a:ext cx="1128300" cy="1128300"/>
          </a:xfrm>
          <a:prstGeom prst="donut">
            <a:avLst>
              <a:gd name="adj" fmla="val 13327"/>
            </a:avLst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3143170" y="3603647"/>
            <a:ext cx="1128300" cy="1128300"/>
          </a:xfrm>
          <a:prstGeom prst="blockArc">
            <a:avLst>
              <a:gd name="adj1" fmla="val 18575670"/>
              <a:gd name="adj2" fmla="val 16218843"/>
              <a:gd name="adj3" fmla="val 133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6"/>
          <p:cNvSpPr txBox="1"/>
          <p:nvPr/>
        </p:nvSpPr>
        <p:spPr>
          <a:xfrm>
            <a:off x="340851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74%</a:t>
            </a:r>
            <a:endParaRPr sz="19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2" name="Google Shape;552;p26"/>
          <p:cNvSpPr/>
          <p:nvPr/>
        </p:nvSpPr>
        <p:spPr>
          <a:xfrm>
            <a:off x="4872396" y="3603647"/>
            <a:ext cx="1128300" cy="1128300"/>
          </a:xfrm>
          <a:prstGeom prst="donut">
            <a:avLst>
              <a:gd name="adj" fmla="val 13327"/>
            </a:avLst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6"/>
          <p:cNvSpPr/>
          <p:nvPr/>
        </p:nvSpPr>
        <p:spPr>
          <a:xfrm>
            <a:off x="4872396" y="3603647"/>
            <a:ext cx="1128300" cy="1128300"/>
          </a:xfrm>
          <a:prstGeom prst="blockArc">
            <a:avLst>
              <a:gd name="adj1" fmla="val 520356"/>
              <a:gd name="adj2" fmla="val 14627710"/>
              <a:gd name="adj3" fmla="val 1385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6"/>
          <p:cNvSpPr txBox="1"/>
          <p:nvPr/>
        </p:nvSpPr>
        <p:spPr>
          <a:xfrm>
            <a:off x="5137737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67%</a:t>
            </a:r>
            <a:endParaRPr sz="19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5" name="Google Shape;555;p26"/>
          <p:cNvSpPr/>
          <p:nvPr/>
        </p:nvSpPr>
        <p:spPr>
          <a:xfrm>
            <a:off x="6601620" y="3603647"/>
            <a:ext cx="1128300" cy="1128300"/>
          </a:xfrm>
          <a:prstGeom prst="donut">
            <a:avLst>
              <a:gd name="adj" fmla="val 13327"/>
            </a:avLst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6601620" y="3603647"/>
            <a:ext cx="1128300" cy="1128300"/>
          </a:xfrm>
          <a:prstGeom prst="blockArc">
            <a:avLst>
              <a:gd name="adj1" fmla="val 18575670"/>
              <a:gd name="adj2" fmla="val 16218843"/>
              <a:gd name="adj3" fmla="val 1339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6"/>
          <p:cNvSpPr txBox="1"/>
          <p:nvPr/>
        </p:nvSpPr>
        <p:spPr>
          <a:xfrm>
            <a:off x="686696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89%</a:t>
            </a:r>
            <a:endParaRPr sz="19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8" name="Google Shape;558;p26"/>
          <p:cNvSpPr/>
          <p:nvPr/>
        </p:nvSpPr>
        <p:spPr>
          <a:xfrm>
            <a:off x="6323727" y="943366"/>
            <a:ext cx="426499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26"/>
          <p:cNvGrpSpPr/>
          <p:nvPr/>
        </p:nvGrpSpPr>
        <p:grpSpPr>
          <a:xfrm>
            <a:off x="6326001" y="1568703"/>
            <a:ext cx="421951" cy="419677"/>
            <a:chOff x="-4211975" y="2046625"/>
            <a:chExt cx="292250" cy="290675"/>
          </a:xfrm>
        </p:grpSpPr>
        <p:sp>
          <p:nvSpPr>
            <p:cNvPr id="560" name="Google Shape;560;p26"/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6"/>
          <p:cNvGrpSpPr/>
          <p:nvPr/>
        </p:nvGrpSpPr>
        <p:grpSpPr>
          <a:xfrm>
            <a:off x="6326579" y="2825789"/>
            <a:ext cx="420796" cy="421914"/>
            <a:chOff x="-1333200" y="2770450"/>
            <a:chExt cx="291450" cy="292225"/>
          </a:xfrm>
        </p:grpSpPr>
        <p:sp>
          <p:nvSpPr>
            <p:cNvPr id="563" name="Google Shape;563;p26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6"/>
          <p:cNvGrpSpPr/>
          <p:nvPr/>
        </p:nvGrpSpPr>
        <p:grpSpPr>
          <a:xfrm>
            <a:off x="6325442" y="2235731"/>
            <a:ext cx="423069" cy="420796"/>
            <a:chOff x="-5635200" y="2037975"/>
            <a:chExt cx="293025" cy="291450"/>
          </a:xfrm>
        </p:grpSpPr>
        <p:sp>
          <p:nvSpPr>
            <p:cNvPr id="566" name="Google Shape;566;p26"/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68" name="Google Shape;568;p26"/>
          <p:cNvCxnSpPr>
            <a:stCxn id="543" idx="1"/>
          </p:cNvCxnSpPr>
          <p:nvPr/>
        </p:nvCxnSpPr>
        <p:spPr>
          <a:xfrm flipH="1">
            <a:off x="1950713" y="1154325"/>
            <a:ext cx="3225300" cy="187500"/>
          </a:xfrm>
          <a:prstGeom prst="bentConnector3">
            <a:avLst>
              <a:gd name="adj1" fmla="val 7347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69" name="Google Shape;569;p26"/>
          <p:cNvCxnSpPr>
            <a:stCxn id="541" idx="1"/>
          </p:cNvCxnSpPr>
          <p:nvPr/>
        </p:nvCxnSpPr>
        <p:spPr>
          <a:xfrm rot="10800000">
            <a:off x="2476313" y="1671800"/>
            <a:ext cx="2699700" cy="106800"/>
          </a:xfrm>
          <a:prstGeom prst="bentConnector3">
            <a:avLst>
              <a:gd name="adj1" fmla="val 3050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0" name="Google Shape;570;p26"/>
          <p:cNvCxnSpPr>
            <a:stCxn id="539" idx="1"/>
          </p:cNvCxnSpPr>
          <p:nvPr/>
        </p:nvCxnSpPr>
        <p:spPr>
          <a:xfrm rot="10800000">
            <a:off x="2270213" y="2053075"/>
            <a:ext cx="2905800" cy="349800"/>
          </a:xfrm>
          <a:prstGeom prst="bentConnector3">
            <a:avLst>
              <a:gd name="adj1" fmla="val 287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1" name="Google Shape;571;p26"/>
          <p:cNvCxnSpPr>
            <a:stCxn id="545" idx="1"/>
          </p:cNvCxnSpPr>
          <p:nvPr/>
        </p:nvCxnSpPr>
        <p:spPr>
          <a:xfrm rot="10800000">
            <a:off x="1517663" y="2712750"/>
            <a:ext cx="3658500" cy="324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"/>
          <p:cNvSpPr/>
          <p:nvPr/>
        </p:nvSpPr>
        <p:spPr>
          <a:xfrm>
            <a:off x="4770000" y="1543775"/>
            <a:ext cx="3916800" cy="319290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171900" y="11822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 txBox="1"/>
          <p:nvPr/>
        </p:nvSpPr>
        <p:spPr>
          <a:xfrm>
            <a:off x="5593075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 Risk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51964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0615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6481050" y="2562338"/>
            <a:ext cx="494700" cy="198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473250" y="1543775"/>
            <a:ext cx="3916800" cy="319290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4" name="Google Shape;584;p27"/>
          <p:cNvSpPr txBox="1"/>
          <p:nvPr/>
        </p:nvSpPr>
        <p:spPr>
          <a:xfrm>
            <a:off x="60465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Security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5" name="Google Shape;585;p27"/>
          <p:cNvSpPr txBox="1"/>
          <p:nvPr/>
        </p:nvSpPr>
        <p:spPr>
          <a:xfrm>
            <a:off x="60465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27"/>
          <p:cNvSpPr txBox="1"/>
          <p:nvPr/>
        </p:nvSpPr>
        <p:spPr>
          <a:xfrm>
            <a:off x="246975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Quality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>
            <a:off x="246975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 and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27"/>
          <p:cNvSpPr txBox="1"/>
          <p:nvPr/>
        </p:nvSpPr>
        <p:spPr>
          <a:xfrm>
            <a:off x="490140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Risk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9" name="Google Shape;589;p27"/>
          <p:cNvSpPr txBox="1"/>
          <p:nvPr/>
        </p:nvSpPr>
        <p:spPr>
          <a:xfrm>
            <a:off x="490140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6690300" y="3451000"/>
            <a:ext cx="1941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 Risk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1" name="Google Shape;591;p27"/>
          <p:cNvSpPr txBox="1"/>
          <p:nvPr/>
        </p:nvSpPr>
        <p:spPr>
          <a:xfrm>
            <a:off x="676650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875150" y="11822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 txBox="1"/>
          <p:nvPr/>
        </p:nvSpPr>
        <p:spPr>
          <a:xfrm>
            <a:off x="1296350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Risk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8997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27648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2184300" y="2562338"/>
            <a:ext cx="494700" cy="198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27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598" name="Google Shape;598;p27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1310927" y="2469313"/>
            <a:ext cx="376345" cy="420611"/>
            <a:chOff x="2423775" y="3226875"/>
            <a:chExt cx="259925" cy="295000"/>
          </a:xfrm>
        </p:grpSpPr>
        <p:sp>
          <p:nvSpPr>
            <p:cNvPr id="604" name="Google Shape;604;p27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27"/>
          <p:cNvGrpSpPr/>
          <p:nvPr/>
        </p:nvGrpSpPr>
        <p:grpSpPr>
          <a:xfrm>
            <a:off x="7445098" y="2469307"/>
            <a:ext cx="431703" cy="420622"/>
            <a:chOff x="946175" y="3253275"/>
            <a:chExt cx="298550" cy="296150"/>
          </a:xfrm>
        </p:grpSpPr>
        <p:sp>
          <p:nvSpPr>
            <p:cNvPr id="608" name="Google Shape;608;p27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7"/>
          <p:cNvGrpSpPr/>
          <p:nvPr/>
        </p:nvGrpSpPr>
        <p:grpSpPr>
          <a:xfrm>
            <a:off x="5585532" y="2469313"/>
            <a:ext cx="420635" cy="420610"/>
            <a:chOff x="946175" y="3619500"/>
            <a:chExt cx="296975" cy="293825"/>
          </a:xfrm>
        </p:grpSpPr>
        <p:sp>
          <p:nvSpPr>
            <p:cNvPr id="614" name="Google Shape;614;p27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8"/>
          <p:cNvSpPr/>
          <p:nvPr/>
        </p:nvSpPr>
        <p:spPr>
          <a:xfrm>
            <a:off x="481050" y="1171962"/>
            <a:ext cx="4367975" cy="1714325"/>
          </a:xfrm>
          <a:custGeom>
            <a:avLst/>
            <a:gdLst/>
            <a:ahLst/>
            <a:cxnLst/>
            <a:rect l="l" t="t" r="r" b="b"/>
            <a:pathLst>
              <a:path w="174719" h="68573" extrusionOk="0">
                <a:moveTo>
                  <a:pt x="0" y="68573"/>
                </a:moveTo>
                <a:cubicBezTo>
                  <a:pt x="3570" y="58213"/>
                  <a:pt x="13565" y="15360"/>
                  <a:pt x="21422" y="6412"/>
                </a:cubicBezTo>
                <a:cubicBezTo>
                  <a:pt x="29279" y="-2536"/>
                  <a:pt x="38233" y="15873"/>
                  <a:pt x="47140" y="14886"/>
                </a:cubicBezTo>
                <a:cubicBezTo>
                  <a:pt x="56047" y="13899"/>
                  <a:pt x="66752" y="-3071"/>
                  <a:pt x="74865" y="491"/>
                </a:cubicBezTo>
                <a:cubicBezTo>
                  <a:pt x="82978" y="4053"/>
                  <a:pt x="87875" y="30296"/>
                  <a:pt x="95820" y="36257"/>
                </a:cubicBezTo>
                <a:cubicBezTo>
                  <a:pt x="103765" y="42218"/>
                  <a:pt x="114978" y="40621"/>
                  <a:pt x="122534" y="36257"/>
                </a:cubicBezTo>
                <a:cubicBezTo>
                  <a:pt x="130091" y="31893"/>
                  <a:pt x="134880" y="8049"/>
                  <a:pt x="141159" y="10071"/>
                </a:cubicBezTo>
                <a:cubicBezTo>
                  <a:pt x="147438" y="12093"/>
                  <a:pt x="154616" y="38713"/>
                  <a:pt x="160209" y="48391"/>
                </a:cubicBezTo>
                <a:cubicBezTo>
                  <a:pt x="165802" y="58070"/>
                  <a:pt x="172301" y="64850"/>
                  <a:pt x="174719" y="6814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5" name="Google Shape;625;p28"/>
          <p:cNvSpPr/>
          <p:nvPr/>
        </p:nvSpPr>
        <p:spPr>
          <a:xfrm>
            <a:off x="484125" y="1188826"/>
            <a:ext cx="4357550" cy="1694375"/>
          </a:xfrm>
          <a:custGeom>
            <a:avLst/>
            <a:gdLst/>
            <a:ahLst/>
            <a:cxnLst/>
            <a:rect l="l" t="t" r="r" b="b"/>
            <a:pathLst>
              <a:path w="174302" h="67775" extrusionOk="0">
                <a:moveTo>
                  <a:pt x="0" y="67775"/>
                </a:moveTo>
                <a:cubicBezTo>
                  <a:pt x="3477" y="65225"/>
                  <a:pt x="13647" y="63181"/>
                  <a:pt x="20860" y="52474"/>
                </a:cubicBezTo>
                <a:cubicBezTo>
                  <a:pt x="28073" y="41768"/>
                  <a:pt x="34488" y="5920"/>
                  <a:pt x="43280" y="3536"/>
                </a:cubicBezTo>
                <a:cubicBezTo>
                  <a:pt x="52072" y="1152"/>
                  <a:pt x="65957" y="37128"/>
                  <a:pt x="73614" y="38172"/>
                </a:cubicBezTo>
                <a:cubicBezTo>
                  <a:pt x="81271" y="39216"/>
                  <a:pt x="84311" y="13669"/>
                  <a:pt x="89220" y="9800"/>
                </a:cubicBezTo>
                <a:cubicBezTo>
                  <a:pt x="94129" y="5931"/>
                  <a:pt x="97829" y="16432"/>
                  <a:pt x="103068" y="14958"/>
                </a:cubicBezTo>
                <a:cubicBezTo>
                  <a:pt x="108307" y="13484"/>
                  <a:pt x="112044" y="-4262"/>
                  <a:pt x="120653" y="958"/>
                </a:cubicBezTo>
                <a:cubicBezTo>
                  <a:pt x="129262" y="6178"/>
                  <a:pt x="145782" y="35192"/>
                  <a:pt x="154723" y="46278"/>
                </a:cubicBezTo>
                <a:cubicBezTo>
                  <a:pt x="163665" y="57364"/>
                  <a:pt x="171039" y="63941"/>
                  <a:pt x="174302" y="6747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6" name="Google Shape;626;p28"/>
          <p:cNvSpPr/>
          <p:nvPr/>
        </p:nvSpPr>
        <p:spPr>
          <a:xfrm>
            <a:off x="474875" y="1652225"/>
            <a:ext cx="4367400" cy="1234050"/>
          </a:xfrm>
          <a:custGeom>
            <a:avLst/>
            <a:gdLst/>
            <a:ahLst/>
            <a:cxnLst/>
            <a:rect l="l" t="t" r="r" b="b"/>
            <a:pathLst>
              <a:path w="174696" h="49362" extrusionOk="0">
                <a:moveTo>
                  <a:pt x="0" y="49362"/>
                </a:moveTo>
                <a:cubicBezTo>
                  <a:pt x="3538" y="46783"/>
                  <a:pt x="12555" y="35367"/>
                  <a:pt x="21230" y="33887"/>
                </a:cubicBezTo>
                <a:cubicBezTo>
                  <a:pt x="29905" y="32407"/>
                  <a:pt x="43113" y="41894"/>
                  <a:pt x="52052" y="40481"/>
                </a:cubicBezTo>
                <a:cubicBezTo>
                  <a:pt x="60991" y="39069"/>
                  <a:pt x="68202" y="26974"/>
                  <a:pt x="74863" y="25412"/>
                </a:cubicBezTo>
                <a:cubicBezTo>
                  <a:pt x="81524" y="23850"/>
                  <a:pt x="85950" y="35338"/>
                  <a:pt x="92016" y="31107"/>
                </a:cubicBezTo>
                <a:cubicBezTo>
                  <a:pt x="98082" y="26876"/>
                  <a:pt x="105068" y="-930"/>
                  <a:pt x="111258" y="24"/>
                </a:cubicBezTo>
                <a:cubicBezTo>
                  <a:pt x="117448" y="979"/>
                  <a:pt x="123791" y="32418"/>
                  <a:pt x="129155" y="36834"/>
                </a:cubicBezTo>
                <a:cubicBezTo>
                  <a:pt x="134519" y="41250"/>
                  <a:pt x="135853" y="24494"/>
                  <a:pt x="143443" y="26518"/>
                </a:cubicBezTo>
                <a:cubicBezTo>
                  <a:pt x="151033" y="28542"/>
                  <a:pt x="169487" y="45236"/>
                  <a:pt x="174696" y="4897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7" name="Google Shape;627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8" name="Google Shape;628;p28"/>
          <p:cNvSpPr/>
          <p:nvPr/>
        </p:nvSpPr>
        <p:spPr>
          <a:xfrm>
            <a:off x="5390388" y="3975636"/>
            <a:ext cx="689400" cy="68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8"/>
          <p:cNvSpPr/>
          <p:nvPr/>
        </p:nvSpPr>
        <p:spPr>
          <a:xfrm>
            <a:off x="5390338" y="3005475"/>
            <a:ext cx="689400" cy="68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5390400" y="2090763"/>
            <a:ext cx="689400" cy="68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8"/>
          <p:cNvSpPr/>
          <p:nvPr/>
        </p:nvSpPr>
        <p:spPr>
          <a:xfrm>
            <a:off x="5390388" y="1171961"/>
            <a:ext cx="689400" cy="6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8"/>
          <p:cNvSpPr txBox="1"/>
          <p:nvPr/>
        </p:nvSpPr>
        <p:spPr>
          <a:xfrm>
            <a:off x="7093601" y="1205233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3" name="Google Shape;633;p28"/>
          <p:cNvSpPr txBox="1"/>
          <p:nvPr/>
        </p:nvSpPr>
        <p:spPr>
          <a:xfrm>
            <a:off x="6210596" y="1456534"/>
            <a:ext cx="2476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28"/>
          <p:cNvSpPr txBox="1"/>
          <p:nvPr/>
        </p:nvSpPr>
        <p:spPr>
          <a:xfrm>
            <a:off x="7093601" y="2124056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5" name="Google Shape;635;p28"/>
          <p:cNvSpPr txBox="1"/>
          <p:nvPr/>
        </p:nvSpPr>
        <p:spPr>
          <a:xfrm>
            <a:off x="6210596" y="2375347"/>
            <a:ext cx="2476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7093601" y="3042885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7" name="Google Shape;637;p28"/>
          <p:cNvSpPr txBox="1"/>
          <p:nvPr/>
        </p:nvSpPr>
        <p:spPr>
          <a:xfrm>
            <a:off x="6210596" y="3291970"/>
            <a:ext cx="2476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28"/>
          <p:cNvSpPr txBox="1"/>
          <p:nvPr/>
        </p:nvSpPr>
        <p:spPr>
          <a:xfrm>
            <a:off x="7176768" y="3975557"/>
            <a:ext cx="15105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9" name="Google Shape;639;p28"/>
          <p:cNvSpPr txBox="1"/>
          <p:nvPr/>
        </p:nvSpPr>
        <p:spPr>
          <a:xfrm>
            <a:off x="6210596" y="4228147"/>
            <a:ext cx="2476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28"/>
          <p:cNvSpPr txBox="1"/>
          <p:nvPr/>
        </p:nvSpPr>
        <p:spPr>
          <a:xfrm>
            <a:off x="457250" y="34409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2683125" y="34409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2" name="Google Shape;642;p28"/>
          <p:cNvSpPr txBox="1"/>
          <p:nvPr/>
        </p:nvSpPr>
        <p:spPr>
          <a:xfrm>
            <a:off x="457250" y="417911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3" name="Google Shape;643;p28"/>
          <p:cNvSpPr txBox="1"/>
          <p:nvPr/>
        </p:nvSpPr>
        <p:spPr>
          <a:xfrm>
            <a:off x="2683125" y="417911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4" name="Google Shape;644;p28"/>
          <p:cNvSpPr/>
          <p:nvPr/>
        </p:nvSpPr>
        <p:spPr>
          <a:xfrm>
            <a:off x="504100" y="3778925"/>
            <a:ext cx="172200" cy="172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708114" y="3778925"/>
            <a:ext cx="172200" cy="172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912128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1116142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8"/>
          <p:cNvSpPr/>
          <p:nvPr/>
        </p:nvSpPr>
        <p:spPr>
          <a:xfrm>
            <a:off x="1320156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8"/>
          <p:cNvSpPr/>
          <p:nvPr/>
        </p:nvSpPr>
        <p:spPr>
          <a:xfrm>
            <a:off x="1524169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8"/>
          <p:cNvSpPr/>
          <p:nvPr/>
        </p:nvSpPr>
        <p:spPr>
          <a:xfrm>
            <a:off x="1728183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8"/>
          <p:cNvSpPr/>
          <p:nvPr/>
        </p:nvSpPr>
        <p:spPr>
          <a:xfrm>
            <a:off x="1932197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8"/>
          <p:cNvSpPr/>
          <p:nvPr/>
        </p:nvSpPr>
        <p:spPr>
          <a:xfrm>
            <a:off x="2136211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8"/>
          <p:cNvSpPr/>
          <p:nvPr/>
        </p:nvSpPr>
        <p:spPr>
          <a:xfrm>
            <a:off x="2340225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8"/>
          <p:cNvSpPr/>
          <p:nvPr/>
        </p:nvSpPr>
        <p:spPr>
          <a:xfrm>
            <a:off x="2786100" y="3778925"/>
            <a:ext cx="172200" cy="172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8"/>
          <p:cNvSpPr/>
          <p:nvPr/>
        </p:nvSpPr>
        <p:spPr>
          <a:xfrm>
            <a:off x="2990114" y="3778925"/>
            <a:ext cx="172200" cy="172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8"/>
          <p:cNvSpPr/>
          <p:nvPr/>
        </p:nvSpPr>
        <p:spPr>
          <a:xfrm>
            <a:off x="3194128" y="3778925"/>
            <a:ext cx="172200" cy="172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8"/>
          <p:cNvSpPr/>
          <p:nvPr/>
        </p:nvSpPr>
        <p:spPr>
          <a:xfrm>
            <a:off x="3398142" y="3778925"/>
            <a:ext cx="172200" cy="172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8"/>
          <p:cNvSpPr/>
          <p:nvPr/>
        </p:nvSpPr>
        <p:spPr>
          <a:xfrm>
            <a:off x="3602156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3806169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>
            <a:off x="4010183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4214197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4418211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4622225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8"/>
          <p:cNvSpPr/>
          <p:nvPr/>
        </p:nvSpPr>
        <p:spPr>
          <a:xfrm>
            <a:off x="504100" y="4497650"/>
            <a:ext cx="172200" cy="172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708114" y="4497650"/>
            <a:ext cx="172200" cy="172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8"/>
          <p:cNvSpPr/>
          <p:nvPr/>
        </p:nvSpPr>
        <p:spPr>
          <a:xfrm>
            <a:off x="912128" y="4497650"/>
            <a:ext cx="172200" cy="172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1116142" y="4497650"/>
            <a:ext cx="172200" cy="172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8"/>
          <p:cNvSpPr/>
          <p:nvPr/>
        </p:nvSpPr>
        <p:spPr>
          <a:xfrm>
            <a:off x="1320156" y="4497650"/>
            <a:ext cx="172200" cy="172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1524169" y="4497650"/>
            <a:ext cx="172200" cy="172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1728183" y="4497650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1932197" y="4497650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2136211" y="4497650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8"/>
          <p:cNvSpPr/>
          <p:nvPr/>
        </p:nvSpPr>
        <p:spPr>
          <a:xfrm>
            <a:off x="2340225" y="4497650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8"/>
          <p:cNvSpPr/>
          <p:nvPr/>
        </p:nvSpPr>
        <p:spPr>
          <a:xfrm>
            <a:off x="2786100" y="4497650"/>
            <a:ext cx="172200" cy="172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8"/>
          <p:cNvSpPr/>
          <p:nvPr/>
        </p:nvSpPr>
        <p:spPr>
          <a:xfrm>
            <a:off x="2990114" y="4497650"/>
            <a:ext cx="172200" cy="172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8"/>
          <p:cNvSpPr/>
          <p:nvPr/>
        </p:nvSpPr>
        <p:spPr>
          <a:xfrm>
            <a:off x="3194128" y="4497650"/>
            <a:ext cx="172200" cy="172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8"/>
          <p:cNvSpPr/>
          <p:nvPr/>
        </p:nvSpPr>
        <p:spPr>
          <a:xfrm>
            <a:off x="3398142" y="4497650"/>
            <a:ext cx="172200" cy="172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8"/>
          <p:cNvSpPr/>
          <p:nvPr/>
        </p:nvSpPr>
        <p:spPr>
          <a:xfrm>
            <a:off x="3602156" y="4497650"/>
            <a:ext cx="172200" cy="172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8"/>
          <p:cNvSpPr/>
          <p:nvPr/>
        </p:nvSpPr>
        <p:spPr>
          <a:xfrm>
            <a:off x="3806169" y="4497650"/>
            <a:ext cx="172200" cy="172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4010183" y="4497650"/>
            <a:ext cx="172200" cy="172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4214197" y="4497650"/>
            <a:ext cx="172200" cy="172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8"/>
          <p:cNvSpPr/>
          <p:nvPr/>
        </p:nvSpPr>
        <p:spPr>
          <a:xfrm>
            <a:off x="4418211" y="4497650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8"/>
          <p:cNvSpPr/>
          <p:nvPr/>
        </p:nvSpPr>
        <p:spPr>
          <a:xfrm>
            <a:off x="4622225" y="4497650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Google Shape;684;p28"/>
          <p:cNvGrpSpPr/>
          <p:nvPr/>
        </p:nvGrpSpPr>
        <p:grpSpPr>
          <a:xfrm>
            <a:off x="5597530" y="2263781"/>
            <a:ext cx="275057" cy="339271"/>
            <a:chOff x="3330525" y="4399275"/>
            <a:chExt cx="390650" cy="481850"/>
          </a:xfrm>
        </p:grpSpPr>
        <p:sp>
          <p:nvSpPr>
            <p:cNvPr id="685" name="Google Shape;685;p28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2" name="Google Shape;692;p28"/>
          <p:cNvGrpSpPr/>
          <p:nvPr/>
        </p:nvGrpSpPr>
        <p:grpSpPr>
          <a:xfrm>
            <a:off x="5608421" y="1322240"/>
            <a:ext cx="253265" cy="339253"/>
            <a:chOff x="3938800" y="4399275"/>
            <a:chExt cx="359700" cy="481825"/>
          </a:xfrm>
        </p:grpSpPr>
        <p:sp>
          <p:nvSpPr>
            <p:cNvPr id="693" name="Google Shape;693;p2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8" name="Google Shape;698;p28"/>
          <p:cNvGrpSpPr/>
          <p:nvPr/>
        </p:nvGrpSpPr>
        <p:grpSpPr>
          <a:xfrm>
            <a:off x="5559540" y="3175609"/>
            <a:ext cx="350995" cy="349133"/>
            <a:chOff x="2404875" y="3955825"/>
            <a:chExt cx="296950" cy="295375"/>
          </a:xfrm>
        </p:grpSpPr>
        <p:sp>
          <p:nvSpPr>
            <p:cNvPr id="699" name="Google Shape;699;p28"/>
            <p:cNvSpPr/>
            <p:nvPr/>
          </p:nvSpPr>
          <p:spPr>
            <a:xfrm>
              <a:off x="2404875" y="3955825"/>
              <a:ext cx="219775" cy="224500"/>
            </a:xfrm>
            <a:custGeom>
              <a:avLst/>
              <a:gdLst/>
              <a:ahLst/>
              <a:cxnLst/>
              <a:rect l="l" t="t" r="r" b="b"/>
              <a:pathLst>
                <a:path w="8791" h="8980" extrusionOk="0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2510400" y="4024075"/>
              <a:ext cx="191425" cy="87575"/>
            </a:xfrm>
            <a:custGeom>
              <a:avLst/>
              <a:gdLst/>
              <a:ahLst/>
              <a:cxnLst/>
              <a:rect l="l" t="t" r="r" b="b"/>
              <a:pathLst>
                <a:path w="7657" h="3503" extrusionOk="0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424550" y="4188175"/>
              <a:ext cx="189050" cy="63025"/>
            </a:xfrm>
            <a:custGeom>
              <a:avLst/>
              <a:gdLst/>
              <a:ahLst/>
              <a:cxnLst/>
              <a:rect l="l" t="t" r="r" b="b"/>
              <a:pathLst>
                <a:path w="7562" h="2521" extrusionOk="0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457625" y="4007025"/>
              <a:ext cx="115025" cy="122100"/>
            </a:xfrm>
            <a:custGeom>
              <a:avLst/>
              <a:gdLst/>
              <a:ahLst/>
              <a:cxnLst/>
              <a:rect l="l" t="t" r="r" b="b"/>
              <a:pathLst>
                <a:path w="4601" h="4884" extrusionOk="0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28"/>
          <p:cNvGrpSpPr/>
          <p:nvPr/>
        </p:nvGrpSpPr>
        <p:grpSpPr>
          <a:xfrm>
            <a:off x="5559575" y="4157605"/>
            <a:ext cx="351024" cy="325464"/>
            <a:chOff x="6543825" y="3202075"/>
            <a:chExt cx="296975" cy="275350"/>
          </a:xfrm>
        </p:grpSpPr>
        <p:sp>
          <p:nvSpPr>
            <p:cNvPr id="704" name="Google Shape;704;p28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28"/>
          <p:cNvSpPr/>
          <p:nvPr/>
        </p:nvSpPr>
        <p:spPr>
          <a:xfrm>
            <a:off x="474875" y="2301275"/>
            <a:ext cx="4375550" cy="585000"/>
          </a:xfrm>
          <a:custGeom>
            <a:avLst/>
            <a:gdLst/>
            <a:ahLst/>
            <a:cxnLst/>
            <a:rect l="l" t="t" r="r" b="b"/>
            <a:pathLst>
              <a:path w="175022" h="23400" extrusionOk="0">
                <a:moveTo>
                  <a:pt x="0" y="23400"/>
                </a:moveTo>
                <a:cubicBezTo>
                  <a:pt x="3626" y="21711"/>
                  <a:pt x="12819" y="13786"/>
                  <a:pt x="21757" y="13264"/>
                </a:cubicBezTo>
                <a:cubicBezTo>
                  <a:pt x="30695" y="12742"/>
                  <a:pt x="44655" y="20819"/>
                  <a:pt x="53630" y="20266"/>
                </a:cubicBezTo>
                <a:cubicBezTo>
                  <a:pt x="62606" y="19714"/>
                  <a:pt x="69346" y="10748"/>
                  <a:pt x="75610" y="9949"/>
                </a:cubicBezTo>
                <a:cubicBezTo>
                  <a:pt x="81875" y="9151"/>
                  <a:pt x="86125" y="17133"/>
                  <a:pt x="91217" y="15475"/>
                </a:cubicBezTo>
                <a:cubicBezTo>
                  <a:pt x="96309" y="13817"/>
                  <a:pt x="99753" y="0"/>
                  <a:pt x="106164" y="0"/>
                </a:cubicBezTo>
                <a:cubicBezTo>
                  <a:pt x="112575" y="0"/>
                  <a:pt x="123492" y="13694"/>
                  <a:pt x="129683" y="15475"/>
                </a:cubicBezTo>
                <a:cubicBezTo>
                  <a:pt x="135874" y="17256"/>
                  <a:pt x="135755" y="9429"/>
                  <a:pt x="143311" y="10686"/>
                </a:cubicBezTo>
                <a:cubicBezTo>
                  <a:pt x="150868" y="11943"/>
                  <a:pt x="169737" y="20962"/>
                  <a:pt x="175022" y="2301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17" name="Google Shape;717;p29"/>
          <p:cNvGrpSpPr/>
          <p:nvPr/>
        </p:nvGrpSpPr>
        <p:grpSpPr>
          <a:xfrm>
            <a:off x="2591275" y="2798764"/>
            <a:ext cx="4199587" cy="1935371"/>
            <a:chOff x="2591275" y="2760664"/>
            <a:chExt cx="4199587" cy="1935371"/>
          </a:xfrm>
        </p:grpSpPr>
        <p:sp>
          <p:nvSpPr>
            <p:cNvPr id="718" name="Google Shape;718;p29"/>
            <p:cNvSpPr/>
            <p:nvPr/>
          </p:nvSpPr>
          <p:spPr>
            <a:xfrm>
              <a:off x="5059672" y="3707112"/>
              <a:ext cx="870185" cy="168021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165863" y="2825244"/>
              <a:ext cx="2423414" cy="1582596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5933652" y="4070729"/>
              <a:ext cx="652580" cy="414262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244548" y="3925994"/>
              <a:ext cx="336344" cy="158706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5924753" y="3819372"/>
              <a:ext cx="166017" cy="162091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5716297" y="3837696"/>
              <a:ext cx="318795" cy="219226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5036283" y="4074572"/>
              <a:ext cx="133729" cy="201271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242268" y="3241466"/>
              <a:ext cx="157368" cy="212902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6515035" y="4425845"/>
              <a:ext cx="275827" cy="180466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6164481" y="3628802"/>
              <a:ext cx="137024" cy="196181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6066601" y="3895378"/>
              <a:ext cx="109075" cy="115759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4995860" y="2826822"/>
              <a:ext cx="153058" cy="82967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4314066" y="3098399"/>
              <a:ext cx="68151" cy="5895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6033121" y="4037796"/>
              <a:ext cx="126712" cy="41929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6277351" y="4512782"/>
              <a:ext cx="73977" cy="49564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5593013" y="3756803"/>
              <a:ext cx="48308" cy="65177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6128383" y="4040252"/>
              <a:ext cx="75256" cy="3901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6153081" y="3531838"/>
              <a:ext cx="39879" cy="4777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6148712" y="3733936"/>
              <a:ext cx="44498" cy="49513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6698469" y="4213401"/>
              <a:ext cx="43586" cy="40745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6303300" y="3864736"/>
              <a:ext cx="38879" cy="40618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6334853" y="2890383"/>
              <a:ext cx="47705" cy="21276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6208523" y="3958456"/>
              <a:ext cx="45778" cy="2047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2591275" y="2760664"/>
              <a:ext cx="1902032" cy="1935371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304152" y="2949058"/>
              <a:ext cx="125594" cy="48648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3308917" y="3554577"/>
              <a:ext cx="155088" cy="57568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3447721" y="3602652"/>
              <a:ext cx="97115" cy="37641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3584995" y="2962063"/>
              <a:ext cx="76271" cy="32843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3554486" y="3620887"/>
              <a:ext cx="34848" cy="22561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3672268" y="4634230"/>
              <a:ext cx="36878" cy="19966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3397898" y="3623979"/>
              <a:ext cx="33053" cy="19482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599530" y="4000079"/>
              <a:ext cx="27875" cy="27257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4979091" y="2913950"/>
              <a:ext cx="32303" cy="1929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6174646" y="3964768"/>
              <a:ext cx="29494" cy="18998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6384617" y="3239888"/>
              <a:ext cx="27111" cy="2148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4543366" y="3272795"/>
              <a:ext cx="31538" cy="64223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4754616" y="3377687"/>
              <a:ext cx="55177" cy="23109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881475" y="3383999"/>
              <a:ext cx="29758" cy="19138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4463814" y="3315004"/>
              <a:ext cx="26434" cy="19431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" name="Google Shape;757;p29"/>
          <p:cNvSpPr txBox="1"/>
          <p:nvPr/>
        </p:nvSpPr>
        <p:spPr>
          <a:xfrm>
            <a:off x="7492527" y="841822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8" name="Google Shape;758;p29"/>
          <p:cNvSpPr txBox="1"/>
          <p:nvPr/>
        </p:nvSpPr>
        <p:spPr>
          <a:xfrm>
            <a:off x="6902115" y="1310035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29"/>
          <p:cNvSpPr txBox="1"/>
          <p:nvPr/>
        </p:nvSpPr>
        <p:spPr>
          <a:xfrm>
            <a:off x="464073" y="893347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0" name="Google Shape;760;p29"/>
          <p:cNvSpPr txBox="1"/>
          <p:nvPr/>
        </p:nvSpPr>
        <p:spPr>
          <a:xfrm>
            <a:off x="464078" y="1350560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29"/>
          <p:cNvSpPr txBox="1"/>
          <p:nvPr/>
        </p:nvSpPr>
        <p:spPr>
          <a:xfrm>
            <a:off x="7492527" y="1738272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2" name="Google Shape;762;p29"/>
          <p:cNvSpPr txBox="1"/>
          <p:nvPr/>
        </p:nvSpPr>
        <p:spPr>
          <a:xfrm>
            <a:off x="6902127" y="2188122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29"/>
          <p:cNvSpPr txBox="1"/>
          <p:nvPr/>
        </p:nvSpPr>
        <p:spPr>
          <a:xfrm>
            <a:off x="464073" y="1784285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4" name="Google Shape;764;p29"/>
          <p:cNvSpPr txBox="1"/>
          <p:nvPr/>
        </p:nvSpPr>
        <p:spPr>
          <a:xfrm>
            <a:off x="477860" y="2234147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5" name="Google Shape;765;p29"/>
          <p:cNvGrpSpPr/>
          <p:nvPr/>
        </p:nvGrpSpPr>
        <p:grpSpPr>
          <a:xfrm>
            <a:off x="959963" y="2952548"/>
            <a:ext cx="2247088" cy="492627"/>
            <a:chOff x="1188563" y="2914448"/>
            <a:chExt cx="2247088" cy="492627"/>
          </a:xfrm>
        </p:grpSpPr>
        <p:sp>
          <p:nvSpPr>
            <p:cNvPr id="766" name="Google Shape;766;p29"/>
            <p:cNvSpPr/>
            <p:nvPr/>
          </p:nvSpPr>
          <p:spPr>
            <a:xfrm>
              <a:off x="1188563" y="2914448"/>
              <a:ext cx="1394400" cy="28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67" name="Google Shape;767;p29"/>
            <p:cNvCxnSpPr>
              <a:endCxn id="766" idx="3"/>
            </p:cNvCxnSpPr>
            <p:nvPr/>
          </p:nvCxnSpPr>
          <p:spPr>
            <a:xfrm rot="10800000">
              <a:off x="2582963" y="3054998"/>
              <a:ext cx="725100" cy="273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8" name="Google Shape;768;p29"/>
            <p:cNvSpPr/>
            <p:nvPr/>
          </p:nvSpPr>
          <p:spPr>
            <a:xfrm>
              <a:off x="3309950" y="3281375"/>
              <a:ext cx="125700" cy="12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9"/>
          <p:cNvGrpSpPr/>
          <p:nvPr/>
        </p:nvGrpSpPr>
        <p:grpSpPr>
          <a:xfrm>
            <a:off x="959963" y="4016450"/>
            <a:ext cx="2663838" cy="401500"/>
            <a:chOff x="1188563" y="3978350"/>
            <a:chExt cx="2663838" cy="401500"/>
          </a:xfrm>
        </p:grpSpPr>
        <p:sp>
          <p:nvSpPr>
            <p:cNvPr id="770" name="Google Shape;770;p29"/>
            <p:cNvSpPr/>
            <p:nvPr/>
          </p:nvSpPr>
          <p:spPr>
            <a:xfrm>
              <a:off x="1188563" y="3978350"/>
              <a:ext cx="1394400" cy="28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1" name="Google Shape;771;p29"/>
            <p:cNvCxnSpPr>
              <a:endCxn id="770" idx="3"/>
            </p:cNvCxnSpPr>
            <p:nvPr/>
          </p:nvCxnSpPr>
          <p:spPr>
            <a:xfrm rot="10800000">
              <a:off x="2582963" y="4118900"/>
              <a:ext cx="1143600" cy="190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2" name="Google Shape;772;p29"/>
            <p:cNvSpPr/>
            <p:nvPr/>
          </p:nvSpPr>
          <p:spPr>
            <a:xfrm>
              <a:off x="3726700" y="4254150"/>
              <a:ext cx="125700" cy="12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29"/>
          <p:cNvGrpSpPr/>
          <p:nvPr/>
        </p:nvGrpSpPr>
        <p:grpSpPr>
          <a:xfrm>
            <a:off x="5038400" y="3857475"/>
            <a:ext cx="3145638" cy="440075"/>
            <a:chOff x="4809800" y="3819375"/>
            <a:chExt cx="3145638" cy="440075"/>
          </a:xfrm>
        </p:grpSpPr>
        <p:sp>
          <p:nvSpPr>
            <p:cNvPr id="774" name="Google Shape;774;p29"/>
            <p:cNvSpPr/>
            <p:nvPr/>
          </p:nvSpPr>
          <p:spPr>
            <a:xfrm>
              <a:off x="6561038" y="3985550"/>
              <a:ext cx="1394400" cy="273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5" name="Google Shape;775;p29"/>
            <p:cNvCxnSpPr>
              <a:endCxn id="774" idx="1"/>
            </p:cNvCxnSpPr>
            <p:nvPr/>
          </p:nvCxnSpPr>
          <p:spPr>
            <a:xfrm>
              <a:off x="4929638" y="3874400"/>
              <a:ext cx="1631400" cy="248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6" name="Google Shape;776;p29"/>
            <p:cNvSpPr/>
            <p:nvPr/>
          </p:nvSpPr>
          <p:spPr>
            <a:xfrm>
              <a:off x="4809800" y="3819375"/>
              <a:ext cx="125700" cy="12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29"/>
          <p:cNvGrpSpPr/>
          <p:nvPr/>
        </p:nvGrpSpPr>
        <p:grpSpPr>
          <a:xfrm>
            <a:off x="5588525" y="2959747"/>
            <a:ext cx="2595513" cy="273900"/>
            <a:chOff x="5359925" y="2921647"/>
            <a:chExt cx="2595513" cy="273900"/>
          </a:xfrm>
        </p:grpSpPr>
        <p:sp>
          <p:nvSpPr>
            <p:cNvPr id="778" name="Google Shape;778;p29"/>
            <p:cNvSpPr/>
            <p:nvPr/>
          </p:nvSpPr>
          <p:spPr>
            <a:xfrm>
              <a:off x="6561038" y="2921647"/>
              <a:ext cx="13944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9" name="Google Shape;779;p29"/>
            <p:cNvCxnSpPr>
              <a:endCxn id="778" idx="1"/>
            </p:cNvCxnSpPr>
            <p:nvPr/>
          </p:nvCxnSpPr>
          <p:spPr>
            <a:xfrm rot="10800000" flipH="1">
              <a:off x="5485538" y="3058597"/>
              <a:ext cx="1075500" cy="162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0" name="Google Shape;780;p29"/>
            <p:cNvSpPr/>
            <p:nvPr/>
          </p:nvSpPr>
          <p:spPr>
            <a:xfrm>
              <a:off x="5359925" y="3003700"/>
              <a:ext cx="125700" cy="12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29"/>
          <p:cNvGrpSpPr/>
          <p:nvPr/>
        </p:nvGrpSpPr>
        <p:grpSpPr>
          <a:xfrm>
            <a:off x="2591340" y="2217896"/>
            <a:ext cx="881709" cy="225207"/>
            <a:chOff x="2299508" y="1876230"/>
            <a:chExt cx="1107118" cy="282817"/>
          </a:xfrm>
        </p:grpSpPr>
        <p:sp>
          <p:nvSpPr>
            <p:cNvPr id="782" name="Google Shape;782;p29"/>
            <p:cNvSpPr/>
            <p:nvPr/>
          </p:nvSpPr>
          <p:spPr>
            <a:xfrm>
              <a:off x="2299508" y="1938426"/>
              <a:ext cx="1107118" cy="220620"/>
            </a:xfrm>
            <a:custGeom>
              <a:avLst/>
              <a:gdLst/>
              <a:ahLst/>
              <a:cxnLst/>
              <a:rect l="l" t="t" r="r" b="b"/>
              <a:pathLst>
                <a:path w="24351" h="7573" extrusionOk="0">
                  <a:moveTo>
                    <a:pt x="0" y="1"/>
                  </a:moveTo>
                  <a:lnTo>
                    <a:pt x="0" y="5471"/>
                  </a:lnTo>
                  <a:cubicBezTo>
                    <a:pt x="0" y="6639"/>
                    <a:pt x="5471" y="7573"/>
                    <a:pt x="12175" y="7573"/>
                  </a:cubicBezTo>
                  <a:cubicBezTo>
                    <a:pt x="18914" y="7573"/>
                    <a:pt x="24351" y="6639"/>
                    <a:pt x="24351" y="5471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2299508" y="1876230"/>
              <a:ext cx="1107118" cy="123464"/>
            </a:xfrm>
            <a:custGeom>
              <a:avLst/>
              <a:gdLst/>
              <a:ahLst/>
              <a:cxnLst/>
              <a:rect l="l" t="t" r="r" b="b"/>
              <a:pathLst>
                <a:path w="24351" h="4238" extrusionOk="0">
                  <a:moveTo>
                    <a:pt x="12175" y="1"/>
                  </a:moveTo>
                  <a:cubicBezTo>
                    <a:pt x="5471" y="1"/>
                    <a:pt x="0" y="968"/>
                    <a:pt x="0" y="2136"/>
                  </a:cubicBezTo>
                  <a:cubicBezTo>
                    <a:pt x="0" y="3303"/>
                    <a:pt x="5471" y="4237"/>
                    <a:pt x="12175" y="4237"/>
                  </a:cubicBezTo>
                  <a:cubicBezTo>
                    <a:pt x="18914" y="4237"/>
                    <a:pt x="24351" y="3303"/>
                    <a:pt x="24351" y="2136"/>
                  </a:cubicBezTo>
                  <a:cubicBezTo>
                    <a:pt x="24351" y="968"/>
                    <a:pt x="18914" y="1"/>
                    <a:pt x="12175" y="1"/>
                  </a:cubicBezTo>
                  <a:close/>
                </a:path>
              </a:pathLst>
            </a:custGeom>
            <a:solidFill>
              <a:srgbClr val="FCB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29"/>
          <p:cNvGrpSpPr/>
          <p:nvPr/>
        </p:nvGrpSpPr>
        <p:grpSpPr>
          <a:xfrm>
            <a:off x="3697458" y="2091647"/>
            <a:ext cx="881709" cy="351467"/>
            <a:chOff x="3662983" y="1717659"/>
            <a:chExt cx="1107118" cy="441376"/>
          </a:xfrm>
        </p:grpSpPr>
        <p:sp>
          <p:nvSpPr>
            <p:cNvPr id="785" name="Google Shape;785;p29"/>
            <p:cNvSpPr/>
            <p:nvPr/>
          </p:nvSpPr>
          <p:spPr>
            <a:xfrm>
              <a:off x="3662983" y="1814729"/>
              <a:ext cx="1107118" cy="344306"/>
            </a:xfrm>
            <a:custGeom>
              <a:avLst/>
              <a:gdLst/>
              <a:ahLst/>
              <a:cxnLst/>
              <a:rect l="l" t="t" r="r" b="b"/>
              <a:pathLst>
                <a:path w="24351" h="7573" extrusionOk="0">
                  <a:moveTo>
                    <a:pt x="0" y="1"/>
                  </a:moveTo>
                  <a:lnTo>
                    <a:pt x="0" y="5471"/>
                  </a:lnTo>
                  <a:cubicBezTo>
                    <a:pt x="0" y="6639"/>
                    <a:pt x="5471" y="7573"/>
                    <a:pt x="12175" y="7573"/>
                  </a:cubicBezTo>
                  <a:cubicBezTo>
                    <a:pt x="18914" y="7573"/>
                    <a:pt x="24351" y="6639"/>
                    <a:pt x="24351" y="5471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3662983" y="1717659"/>
              <a:ext cx="1107118" cy="192681"/>
            </a:xfrm>
            <a:custGeom>
              <a:avLst/>
              <a:gdLst/>
              <a:ahLst/>
              <a:cxnLst/>
              <a:rect l="l" t="t" r="r" b="b"/>
              <a:pathLst>
                <a:path w="24351" h="4238" extrusionOk="0">
                  <a:moveTo>
                    <a:pt x="12175" y="1"/>
                  </a:moveTo>
                  <a:cubicBezTo>
                    <a:pt x="5471" y="1"/>
                    <a:pt x="0" y="968"/>
                    <a:pt x="0" y="2136"/>
                  </a:cubicBezTo>
                  <a:cubicBezTo>
                    <a:pt x="0" y="3303"/>
                    <a:pt x="5471" y="4237"/>
                    <a:pt x="12175" y="4237"/>
                  </a:cubicBezTo>
                  <a:cubicBezTo>
                    <a:pt x="18914" y="4237"/>
                    <a:pt x="24351" y="3303"/>
                    <a:pt x="24351" y="2136"/>
                  </a:cubicBezTo>
                  <a:cubicBezTo>
                    <a:pt x="24351" y="968"/>
                    <a:pt x="18914" y="1"/>
                    <a:pt x="12175" y="1"/>
                  </a:cubicBezTo>
                  <a:close/>
                </a:path>
              </a:pathLst>
            </a:custGeom>
            <a:solidFill>
              <a:srgbClr val="BF6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29"/>
          <p:cNvGrpSpPr/>
          <p:nvPr/>
        </p:nvGrpSpPr>
        <p:grpSpPr>
          <a:xfrm>
            <a:off x="4803419" y="1972100"/>
            <a:ext cx="881745" cy="471012"/>
            <a:chOff x="5200766" y="1567531"/>
            <a:chExt cx="1107164" cy="591501"/>
          </a:xfrm>
        </p:grpSpPr>
        <p:sp>
          <p:nvSpPr>
            <p:cNvPr id="788" name="Google Shape;788;p29"/>
            <p:cNvSpPr/>
            <p:nvPr/>
          </p:nvSpPr>
          <p:spPr>
            <a:xfrm>
              <a:off x="5202312" y="1663100"/>
              <a:ext cx="1105618" cy="495932"/>
            </a:xfrm>
            <a:custGeom>
              <a:avLst/>
              <a:gdLst/>
              <a:ahLst/>
              <a:cxnLst/>
              <a:rect l="l" t="t" r="r" b="b"/>
              <a:pathLst>
                <a:path w="24318" h="10908" extrusionOk="0">
                  <a:moveTo>
                    <a:pt x="0" y="0"/>
                  </a:moveTo>
                  <a:lnTo>
                    <a:pt x="0" y="8806"/>
                  </a:lnTo>
                  <a:cubicBezTo>
                    <a:pt x="0" y="9974"/>
                    <a:pt x="5437" y="10908"/>
                    <a:pt x="12142" y="10908"/>
                  </a:cubicBezTo>
                  <a:cubicBezTo>
                    <a:pt x="18880" y="10908"/>
                    <a:pt x="24317" y="9974"/>
                    <a:pt x="24317" y="8806"/>
                  </a:cubicBezTo>
                  <a:lnTo>
                    <a:pt x="243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5200766" y="1567531"/>
              <a:ext cx="1107164" cy="191135"/>
            </a:xfrm>
            <a:custGeom>
              <a:avLst/>
              <a:gdLst/>
              <a:ahLst/>
              <a:cxnLst/>
              <a:rect l="l" t="t" r="r" b="b"/>
              <a:pathLst>
                <a:path w="24352" h="4204" extrusionOk="0">
                  <a:moveTo>
                    <a:pt x="12176" y="1"/>
                  </a:moveTo>
                  <a:cubicBezTo>
                    <a:pt x="5471" y="1"/>
                    <a:pt x="1" y="935"/>
                    <a:pt x="1" y="2102"/>
                  </a:cubicBezTo>
                  <a:cubicBezTo>
                    <a:pt x="1" y="3270"/>
                    <a:pt x="5471" y="4204"/>
                    <a:pt x="12176" y="4204"/>
                  </a:cubicBezTo>
                  <a:cubicBezTo>
                    <a:pt x="18914" y="4204"/>
                    <a:pt x="24351" y="3270"/>
                    <a:pt x="24351" y="2102"/>
                  </a:cubicBezTo>
                  <a:cubicBezTo>
                    <a:pt x="24351" y="935"/>
                    <a:pt x="18914" y="1"/>
                    <a:pt x="12176" y="1"/>
                  </a:cubicBezTo>
                  <a:close/>
                </a:path>
              </a:pathLst>
            </a:custGeom>
            <a:solidFill>
              <a:srgbClr val="29A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29"/>
          <p:cNvGrpSpPr/>
          <p:nvPr/>
        </p:nvGrpSpPr>
        <p:grpSpPr>
          <a:xfrm>
            <a:off x="5909415" y="1910480"/>
            <a:ext cx="881709" cy="532631"/>
            <a:chOff x="6673786" y="1490148"/>
            <a:chExt cx="1107118" cy="668883"/>
          </a:xfrm>
        </p:grpSpPr>
        <p:sp>
          <p:nvSpPr>
            <p:cNvPr id="791" name="Google Shape;791;p29"/>
            <p:cNvSpPr/>
            <p:nvPr/>
          </p:nvSpPr>
          <p:spPr>
            <a:xfrm>
              <a:off x="6675286" y="1587218"/>
              <a:ext cx="1105618" cy="571813"/>
            </a:xfrm>
            <a:custGeom>
              <a:avLst/>
              <a:gdLst/>
              <a:ahLst/>
              <a:cxnLst/>
              <a:rect l="l" t="t" r="r" b="b"/>
              <a:pathLst>
                <a:path w="24318" h="12577" extrusionOk="0">
                  <a:moveTo>
                    <a:pt x="1" y="0"/>
                  </a:moveTo>
                  <a:lnTo>
                    <a:pt x="1" y="10475"/>
                  </a:lnTo>
                  <a:cubicBezTo>
                    <a:pt x="1" y="11642"/>
                    <a:pt x="5438" y="12576"/>
                    <a:pt x="12143" y="12576"/>
                  </a:cubicBezTo>
                  <a:cubicBezTo>
                    <a:pt x="18881" y="12576"/>
                    <a:pt x="24318" y="11642"/>
                    <a:pt x="24318" y="10475"/>
                  </a:cubicBezTo>
                  <a:lnTo>
                    <a:pt x="243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6673786" y="1490148"/>
              <a:ext cx="1107118" cy="192635"/>
            </a:xfrm>
            <a:custGeom>
              <a:avLst/>
              <a:gdLst/>
              <a:ahLst/>
              <a:cxnLst/>
              <a:rect l="l" t="t" r="r" b="b"/>
              <a:pathLst>
                <a:path w="24351" h="4237" extrusionOk="0">
                  <a:moveTo>
                    <a:pt x="12176" y="1"/>
                  </a:moveTo>
                  <a:cubicBezTo>
                    <a:pt x="5471" y="1"/>
                    <a:pt x="0" y="968"/>
                    <a:pt x="0" y="2135"/>
                  </a:cubicBezTo>
                  <a:cubicBezTo>
                    <a:pt x="0" y="3303"/>
                    <a:pt x="5471" y="4237"/>
                    <a:pt x="12176" y="4237"/>
                  </a:cubicBezTo>
                  <a:cubicBezTo>
                    <a:pt x="18914" y="4237"/>
                    <a:pt x="24351" y="3303"/>
                    <a:pt x="24351" y="2135"/>
                  </a:cubicBezTo>
                  <a:cubicBezTo>
                    <a:pt x="24351" y="968"/>
                    <a:pt x="18914" y="1"/>
                    <a:pt x="12176" y="1"/>
                  </a:cubicBezTo>
                  <a:close/>
                </a:path>
              </a:pathLst>
            </a:custGeom>
            <a:solidFill>
              <a:srgbClr val="0687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9"/>
          <p:cNvSpPr/>
          <p:nvPr/>
        </p:nvSpPr>
        <p:spPr>
          <a:xfrm rot="5400000">
            <a:off x="2550850" y="1396200"/>
            <a:ext cx="962700" cy="4407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9"/>
          <p:cNvSpPr/>
          <p:nvPr/>
        </p:nvSpPr>
        <p:spPr>
          <a:xfrm rot="5400000">
            <a:off x="3697463" y="1355700"/>
            <a:ext cx="881700" cy="4407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9"/>
          <p:cNvSpPr/>
          <p:nvPr/>
        </p:nvSpPr>
        <p:spPr>
          <a:xfrm rot="5400000">
            <a:off x="4888950" y="1270350"/>
            <a:ext cx="711000" cy="4407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9"/>
          <p:cNvSpPr/>
          <p:nvPr/>
        </p:nvSpPr>
        <p:spPr>
          <a:xfrm rot="5400000">
            <a:off x="5994775" y="1270350"/>
            <a:ext cx="711000" cy="4407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29"/>
          <p:cNvGrpSpPr/>
          <p:nvPr/>
        </p:nvGrpSpPr>
        <p:grpSpPr>
          <a:xfrm>
            <a:off x="5084440" y="1228677"/>
            <a:ext cx="320020" cy="320020"/>
            <a:chOff x="1379798" y="1723250"/>
            <a:chExt cx="397887" cy="397887"/>
          </a:xfrm>
        </p:grpSpPr>
        <p:sp>
          <p:nvSpPr>
            <p:cNvPr id="798" name="Google Shape;798;p29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29"/>
          <p:cNvGrpSpPr/>
          <p:nvPr/>
        </p:nvGrpSpPr>
        <p:grpSpPr>
          <a:xfrm>
            <a:off x="2872182" y="1228750"/>
            <a:ext cx="320037" cy="320020"/>
            <a:chOff x="266768" y="1721375"/>
            <a:chExt cx="397907" cy="397887"/>
          </a:xfrm>
        </p:grpSpPr>
        <p:sp>
          <p:nvSpPr>
            <p:cNvPr id="803" name="Google Shape;803;p29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29"/>
          <p:cNvGrpSpPr/>
          <p:nvPr/>
        </p:nvGrpSpPr>
        <p:grpSpPr>
          <a:xfrm>
            <a:off x="3978291" y="1228677"/>
            <a:ext cx="320043" cy="320020"/>
            <a:chOff x="864491" y="1723250"/>
            <a:chExt cx="397866" cy="397887"/>
          </a:xfrm>
        </p:grpSpPr>
        <p:sp>
          <p:nvSpPr>
            <p:cNvPr id="806" name="Google Shape;806;p29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29"/>
          <p:cNvSpPr/>
          <p:nvPr/>
        </p:nvSpPr>
        <p:spPr>
          <a:xfrm>
            <a:off x="6190248" y="1263990"/>
            <a:ext cx="320054" cy="266692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0"/>
          <p:cNvSpPr/>
          <p:nvPr/>
        </p:nvSpPr>
        <p:spPr>
          <a:xfrm>
            <a:off x="468000" y="1594163"/>
            <a:ext cx="1535100" cy="283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7167797" y="3758000"/>
            <a:ext cx="1535100" cy="283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0"/>
          <p:cNvSpPr txBox="1"/>
          <p:nvPr/>
        </p:nvSpPr>
        <p:spPr>
          <a:xfrm>
            <a:off x="7699499" y="3796692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8" name="Google Shape;818;p30"/>
          <p:cNvSpPr/>
          <p:nvPr/>
        </p:nvSpPr>
        <p:spPr>
          <a:xfrm>
            <a:off x="7167701" y="1597688"/>
            <a:ext cx="1535100" cy="283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0"/>
          <p:cNvSpPr txBox="1"/>
          <p:nvPr/>
        </p:nvSpPr>
        <p:spPr>
          <a:xfrm>
            <a:off x="7699500" y="1636379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0" name="Google Shape;820;p30"/>
          <p:cNvSpPr/>
          <p:nvPr/>
        </p:nvSpPr>
        <p:spPr>
          <a:xfrm>
            <a:off x="474800" y="3752750"/>
            <a:ext cx="1535100" cy="283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0"/>
          <p:cNvSpPr txBox="1"/>
          <p:nvPr/>
        </p:nvSpPr>
        <p:spPr>
          <a:xfrm>
            <a:off x="514174" y="3791419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2" name="Google Shape;822;p30"/>
          <p:cNvSpPr txBox="1"/>
          <p:nvPr/>
        </p:nvSpPr>
        <p:spPr>
          <a:xfrm>
            <a:off x="507452" y="1632844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3" name="Google Shape;823;p30"/>
          <p:cNvGrpSpPr/>
          <p:nvPr/>
        </p:nvGrpSpPr>
        <p:grpSpPr>
          <a:xfrm>
            <a:off x="2239825" y="3144225"/>
            <a:ext cx="4664350" cy="1511050"/>
            <a:chOff x="2302475" y="3016750"/>
            <a:chExt cx="4664350" cy="1511050"/>
          </a:xfrm>
        </p:grpSpPr>
        <p:sp>
          <p:nvSpPr>
            <p:cNvPr id="824" name="Google Shape;824;p30"/>
            <p:cNvSpPr/>
            <p:nvPr/>
          </p:nvSpPr>
          <p:spPr>
            <a:xfrm>
              <a:off x="3306488" y="3025175"/>
              <a:ext cx="3660300" cy="239400"/>
            </a:xfrm>
            <a:prstGeom prst="roundRect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3270527" y="3025175"/>
              <a:ext cx="935100" cy="239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 txBox="1"/>
            <p:nvPr/>
          </p:nvSpPr>
          <p:spPr>
            <a:xfrm>
              <a:off x="2302475" y="3016750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7" name="Google Shape;827;p30"/>
            <p:cNvSpPr txBox="1"/>
            <p:nvPr/>
          </p:nvSpPr>
          <p:spPr>
            <a:xfrm>
              <a:off x="3556581" y="3033546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23%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3306488" y="3446239"/>
              <a:ext cx="3660300" cy="239400"/>
            </a:xfrm>
            <a:prstGeom prst="roundRect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3270546" y="3446250"/>
              <a:ext cx="2393400" cy="239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 txBox="1"/>
            <p:nvPr/>
          </p:nvSpPr>
          <p:spPr>
            <a:xfrm>
              <a:off x="2305597" y="3446244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1" name="Google Shape;831;p30"/>
            <p:cNvSpPr txBox="1"/>
            <p:nvPr/>
          </p:nvSpPr>
          <p:spPr>
            <a:xfrm>
              <a:off x="3556581" y="3463033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60%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3306488" y="3867303"/>
              <a:ext cx="3660300" cy="239400"/>
            </a:xfrm>
            <a:prstGeom prst="roundRect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3270527" y="3867300"/>
              <a:ext cx="2923500" cy="239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 txBox="1"/>
            <p:nvPr/>
          </p:nvSpPr>
          <p:spPr>
            <a:xfrm>
              <a:off x="2305597" y="3867322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5" name="Google Shape;835;p30"/>
            <p:cNvSpPr txBox="1"/>
            <p:nvPr/>
          </p:nvSpPr>
          <p:spPr>
            <a:xfrm>
              <a:off x="3556581" y="3884121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3306488" y="4288366"/>
              <a:ext cx="3660300" cy="239400"/>
            </a:xfrm>
            <a:prstGeom prst="roundRect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3270525" y="4288375"/>
              <a:ext cx="3696300" cy="239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 txBox="1"/>
            <p:nvPr/>
          </p:nvSpPr>
          <p:spPr>
            <a:xfrm>
              <a:off x="2305597" y="4288400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9" name="Google Shape;839;p30"/>
            <p:cNvSpPr txBox="1"/>
            <p:nvPr/>
          </p:nvSpPr>
          <p:spPr>
            <a:xfrm>
              <a:off x="3556581" y="4305171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100%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2343283" y="1613888"/>
            <a:ext cx="4457433" cy="940800"/>
            <a:chOff x="2571883" y="1366213"/>
            <a:chExt cx="4457433" cy="940800"/>
          </a:xfrm>
        </p:grpSpPr>
        <p:sp>
          <p:nvSpPr>
            <p:cNvPr id="841" name="Google Shape;841;p30"/>
            <p:cNvSpPr/>
            <p:nvPr/>
          </p:nvSpPr>
          <p:spPr>
            <a:xfrm>
              <a:off x="2571883" y="1366213"/>
              <a:ext cx="935100" cy="940800"/>
            </a:xfrm>
            <a:prstGeom prst="blockArc">
              <a:avLst>
                <a:gd name="adj1" fmla="val 16091856"/>
                <a:gd name="adj2" fmla="val 21216322"/>
                <a:gd name="adj3" fmla="val 1012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 txBox="1"/>
            <p:nvPr/>
          </p:nvSpPr>
          <p:spPr>
            <a:xfrm>
              <a:off x="2574433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23%</a:t>
              </a:r>
              <a:endParaRPr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64290" y="1366213"/>
              <a:ext cx="935100" cy="940800"/>
            </a:xfrm>
            <a:prstGeom prst="blockArc">
              <a:avLst>
                <a:gd name="adj1" fmla="val 16091856"/>
                <a:gd name="adj2" fmla="val 10732847"/>
                <a:gd name="adj3" fmla="val 927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 txBox="1"/>
            <p:nvPr/>
          </p:nvSpPr>
          <p:spPr>
            <a:xfrm>
              <a:off x="4886254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75%</a:t>
              </a:r>
              <a:endParaRPr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3650082" y="1366213"/>
              <a:ext cx="935100" cy="940800"/>
            </a:xfrm>
            <a:prstGeom prst="blockArc">
              <a:avLst>
                <a:gd name="adj1" fmla="val 16091856"/>
                <a:gd name="adj2" fmla="val 7198756"/>
                <a:gd name="adj3" fmla="val 93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 txBox="1"/>
            <p:nvPr/>
          </p:nvSpPr>
          <p:spPr>
            <a:xfrm>
              <a:off x="3652639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60%</a:t>
              </a:r>
              <a:endParaRPr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7" name="Google Shape;847;p30"/>
            <p:cNvSpPr txBox="1"/>
            <p:nvPr/>
          </p:nvSpPr>
          <p:spPr>
            <a:xfrm>
              <a:off x="6099317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100%</a:t>
              </a:r>
              <a:endParaRPr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080081" y="1366213"/>
              <a:ext cx="930000" cy="940800"/>
            </a:xfrm>
            <a:prstGeom prst="donut">
              <a:avLst>
                <a:gd name="adj" fmla="val 861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849;p30"/>
          <p:cNvSpPr txBox="1"/>
          <p:nvPr/>
        </p:nvSpPr>
        <p:spPr>
          <a:xfrm>
            <a:off x="457200" y="1870038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30"/>
          <p:cNvSpPr txBox="1"/>
          <p:nvPr/>
        </p:nvSpPr>
        <p:spPr>
          <a:xfrm>
            <a:off x="7151700" y="1870038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full of iron oxide dust and has a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30"/>
          <p:cNvSpPr txBox="1"/>
          <p:nvPr/>
        </p:nvSpPr>
        <p:spPr>
          <a:xfrm>
            <a:off x="7151700" y="4027675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30"/>
          <p:cNvSpPr txBox="1"/>
          <p:nvPr/>
        </p:nvSpPr>
        <p:spPr>
          <a:xfrm>
            <a:off x="457200" y="4027675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/>
          <p:nvPr/>
        </p:nvSpPr>
        <p:spPr>
          <a:xfrm rot="-5400000">
            <a:off x="192775" y="1950050"/>
            <a:ext cx="2706900" cy="2136900"/>
          </a:xfrm>
          <a:prstGeom prst="round2SameRect">
            <a:avLst>
              <a:gd name="adj1" fmla="val 17662"/>
              <a:gd name="adj2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9" name="Google Shape;859;p31"/>
          <p:cNvSpPr/>
          <p:nvPr/>
        </p:nvSpPr>
        <p:spPr>
          <a:xfrm>
            <a:off x="4411434" y="1305727"/>
            <a:ext cx="487809" cy="783105"/>
          </a:xfrm>
          <a:custGeom>
            <a:avLst/>
            <a:gdLst/>
            <a:ahLst/>
            <a:cxnLst/>
            <a:rect l="l" t="t" r="r" b="b"/>
            <a:pathLst>
              <a:path w="21131" h="37211" extrusionOk="0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F8AA0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60" name="Google Shape;860;p31"/>
          <p:cNvSpPr/>
          <p:nvPr/>
        </p:nvSpPr>
        <p:spPr>
          <a:xfrm>
            <a:off x="4417489" y="1881451"/>
            <a:ext cx="472012" cy="663651"/>
          </a:xfrm>
          <a:custGeom>
            <a:avLst/>
            <a:gdLst/>
            <a:ahLst/>
            <a:cxnLst/>
            <a:rect l="l" t="t" r="r" b="b"/>
            <a:pathLst>
              <a:path w="19766" h="34029" extrusionOk="0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E9BD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1" name="Google Shape;861;p31"/>
          <p:cNvSpPr/>
          <p:nvPr/>
        </p:nvSpPr>
        <p:spPr>
          <a:xfrm rot="5400000">
            <a:off x="6516600" y="254251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2" name="Google Shape;862;p31"/>
          <p:cNvSpPr/>
          <p:nvPr/>
        </p:nvSpPr>
        <p:spPr>
          <a:xfrm>
            <a:off x="2647950" y="212130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3" name="Google Shape;863;p31"/>
          <p:cNvSpPr/>
          <p:nvPr/>
        </p:nvSpPr>
        <p:spPr>
          <a:xfrm>
            <a:off x="4417489" y="1881201"/>
            <a:ext cx="472012" cy="663651"/>
          </a:xfrm>
          <a:custGeom>
            <a:avLst/>
            <a:gdLst/>
            <a:ahLst/>
            <a:cxnLst/>
            <a:rect l="l" t="t" r="r" b="b"/>
            <a:pathLst>
              <a:path w="19766" h="34029" extrusionOk="0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C765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4" name="Google Shape;864;p31"/>
          <p:cNvSpPr/>
          <p:nvPr/>
        </p:nvSpPr>
        <p:spPr>
          <a:xfrm rot="5400000">
            <a:off x="6516450" y="829969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5" name="Google Shape;865;p31"/>
          <p:cNvSpPr/>
          <p:nvPr/>
        </p:nvSpPr>
        <p:spPr>
          <a:xfrm>
            <a:off x="2647950" y="2577101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4417489" y="2457516"/>
            <a:ext cx="472012" cy="543379"/>
          </a:xfrm>
          <a:custGeom>
            <a:avLst/>
            <a:gdLst/>
            <a:ahLst/>
            <a:cxnLst/>
            <a:rect l="l" t="t" r="r" b="b"/>
            <a:pathLst>
              <a:path w="19766" h="27862" extrusionOk="0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F5D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7" name="Google Shape;867;p31"/>
          <p:cNvSpPr/>
          <p:nvPr/>
        </p:nvSpPr>
        <p:spPr>
          <a:xfrm>
            <a:off x="4417489" y="2457061"/>
            <a:ext cx="472012" cy="543379"/>
          </a:xfrm>
          <a:custGeom>
            <a:avLst/>
            <a:gdLst/>
            <a:ahLst/>
            <a:cxnLst/>
            <a:rect l="l" t="t" r="r" b="b"/>
            <a:pathLst>
              <a:path w="19766" h="27862" extrusionOk="0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8D3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8" name="Google Shape;868;p31"/>
          <p:cNvSpPr/>
          <p:nvPr/>
        </p:nvSpPr>
        <p:spPr>
          <a:xfrm rot="5400000">
            <a:off x="6516450" y="1406223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9" name="Google Shape;869;p31"/>
          <p:cNvSpPr/>
          <p:nvPr/>
        </p:nvSpPr>
        <p:spPr>
          <a:xfrm>
            <a:off x="2647950" y="3033132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0" name="Google Shape;870;p31"/>
          <p:cNvSpPr/>
          <p:nvPr/>
        </p:nvSpPr>
        <p:spPr>
          <a:xfrm>
            <a:off x="4417489" y="3033132"/>
            <a:ext cx="472012" cy="543359"/>
          </a:xfrm>
          <a:custGeom>
            <a:avLst/>
            <a:gdLst/>
            <a:ahLst/>
            <a:cxnLst/>
            <a:rect l="l" t="t" r="r" b="b"/>
            <a:pathLst>
              <a:path w="19766" h="27861" extrusionOk="0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E75B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31"/>
          <p:cNvSpPr/>
          <p:nvPr/>
        </p:nvSpPr>
        <p:spPr>
          <a:xfrm>
            <a:off x="4417489" y="3032882"/>
            <a:ext cx="472012" cy="543359"/>
          </a:xfrm>
          <a:custGeom>
            <a:avLst/>
            <a:gdLst/>
            <a:ahLst/>
            <a:cxnLst/>
            <a:rect l="l" t="t" r="r" b="b"/>
            <a:pathLst>
              <a:path w="19766" h="27861" extrusionOk="0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3D8B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2" name="Google Shape;872;p31"/>
          <p:cNvSpPr/>
          <p:nvPr/>
        </p:nvSpPr>
        <p:spPr>
          <a:xfrm rot="5400000">
            <a:off x="6516450" y="1981977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3" name="Google Shape;873;p31"/>
          <p:cNvSpPr/>
          <p:nvPr/>
        </p:nvSpPr>
        <p:spPr>
          <a:xfrm>
            <a:off x="2647950" y="348914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4" name="Google Shape;874;p31"/>
          <p:cNvSpPr/>
          <p:nvPr/>
        </p:nvSpPr>
        <p:spPr>
          <a:xfrm>
            <a:off x="4417489" y="3489144"/>
            <a:ext cx="472012" cy="663436"/>
          </a:xfrm>
          <a:custGeom>
            <a:avLst/>
            <a:gdLst/>
            <a:ahLst/>
            <a:cxnLst/>
            <a:rect l="l" t="t" r="r" b="b"/>
            <a:pathLst>
              <a:path w="19766" h="34018" extrusionOk="0">
                <a:moveTo>
                  <a:pt x="1" y="1"/>
                </a:moveTo>
                <a:lnTo>
                  <a:pt x="1" y="21730"/>
                </a:lnTo>
                <a:lnTo>
                  <a:pt x="19765" y="34017"/>
                </a:lnTo>
                <a:lnTo>
                  <a:pt x="19765" y="6180"/>
                </a:lnTo>
                <a:lnTo>
                  <a:pt x="1" y="1"/>
                </a:lnTo>
                <a:close/>
              </a:path>
            </a:pathLst>
          </a:custGeom>
          <a:solidFill>
            <a:srgbClr val="216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5" name="Google Shape;875;p31"/>
          <p:cNvSpPr/>
          <p:nvPr/>
        </p:nvSpPr>
        <p:spPr>
          <a:xfrm>
            <a:off x="2647950" y="3945163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6" name="Google Shape;876;p31"/>
          <p:cNvSpPr/>
          <p:nvPr/>
        </p:nvSpPr>
        <p:spPr>
          <a:xfrm rot="5400000">
            <a:off x="6516450" y="2557725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7" name="Google Shape;877;p31"/>
          <p:cNvSpPr/>
          <p:nvPr/>
        </p:nvSpPr>
        <p:spPr>
          <a:xfrm rot="5400000">
            <a:off x="6516600" y="-321475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8" name="Google Shape;878;p31"/>
          <p:cNvSpPr/>
          <p:nvPr/>
        </p:nvSpPr>
        <p:spPr>
          <a:xfrm>
            <a:off x="2647950" y="166507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9" name="Google Shape;879;p31"/>
          <p:cNvSpPr/>
          <p:nvPr/>
        </p:nvSpPr>
        <p:spPr>
          <a:xfrm rot="10800000" flipH="1">
            <a:off x="4411434" y="3945195"/>
            <a:ext cx="487809" cy="783105"/>
          </a:xfrm>
          <a:custGeom>
            <a:avLst/>
            <a:gdLst/>
            <a:ahLst/>
            <a:cxnLst/>
            <a:rect l="l" t="t" r="r" b="b"/>
            <a:pathLst>
              <a:path w="21131" h="37211" extrusionOk="0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10376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80" name="Google Shape;880;p31"/>
          <p:cNvSpPr txBox="1"/>
          <p:nvPr/>
        </p:nvSpPr>
        <p:spPr>
          <a:xfrm>
            <a:off x="6654325" y="1306900"/>
            <a:ext cx="17817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31"/>
          <p:cNvSpPr txBox="1"/>
          <p:nvPr/>
        </p:nvSpPr>
        <p:spPr>
          <a:xfrm>
            <a:off x="2677213" y="17229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Cost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2" name="Google Shape;882;p31"/>
          <p:cNvSpPr txBox="1"/>
          <p:nvPr/>
        </p:nvSpPr>
        <p:spPr>
          <a:xfrm>
            <a:off x="6680725" y="1882950"/>
            <a:ext cx="17553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planet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31"/>
          <p:cNvSpPr txBox="1"/>
          <p:nvPr/>
        </p:nvSpPr>
        <p:spPr>
          <a:xfrm>
            <a:off x="6672025" y="2468538"/>
            <a:ext cx="1764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1"/>
          <p:cNvSpPr txBox="1"/>
          <p:nvPr/>
        </p:nvSpPr>
        <p:spPr>
          <a:xfrm>
            <a:off x="6724825" y="30292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31"/>
          <p:cNvSpPr txBox="1"/>
          <p:nvPr/>
        </p:nvSpPr>
        <p:spPr>
          <a:xfrm>
            <a:off x="2677213" y="2178338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Backup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6" name="Google Shape;886;p31"/>
          <p:cNvSpPr txBox="1"/>
          <p:nvPr/>
        </p:nvSpPr>
        <p:spPr>
          <a:xfrm>
            <a:off x="2677213" y="263445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Safety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7" name="Google Shape;887;p31"/>
          <p:cNvSpPr txBox="1"/>
          <p:nvPr/>
        </p:nvSpPr>
        <p:spPr>
          <a:xfrm>
            <a:off x="2677295" y="3090375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Structure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8" name="Google Shape;888;p31"/>
          <p:cNvSpPr txBox="1"/>
          <p:nvPr/>
        </p:nvSpPr>
        <p:spPr>
          <a:xfrm>
            <a:off x="2677175" y="35464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Management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9" name="Google Shape;889;p31"/>
          <p:cNvSpPr txBox="1"/>
          <p:nvPr/>
        </p:nvSpPr>
        <p:spPr>
          <a:xfrm>
            <a:off x="2677213" y="40024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Transformation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0" name="Google Shape;890;p31"/>
          <p:cNvSpPr txBox="1"/>
          <p:nvPr/>
        </p:nvSpPr>
        <p:spPr>
          <a:xfrm>
            <a:off x="6724825" y="36106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1"/>
          <p:cNvSpPr txBox="1"/>
          <p:nvPr/>
        </p:nvSpPr>
        <p:spPr>
          <a:xfrm>
            <a:off x="6724825" y="41920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has a really beautiful name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1"/>
          <p:cNvSpPr txBox="1"/>
          <p:nvPr/>
        </p:nvSpPr>
        <p:spPr>
          <a:xfrm>
            <a:off x="706988" y="2983938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Big Data Challenges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3" name="Google Shape;893;p31"/>
          <p:cNvSpPr/>
          <p:nvPr/>
        </p:nvSpPr>
        <p:spPr>
          <a:xfrm>
            <a:off x="5611971" y="2545200"/>
            <a:ext cx="319882" cy="367463"/>
          </a:xfrm>
          <a:custGeom>
            <a:avLst/>
            <a:gdLst/>
            <a:ahLst/>
            <a:cxn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31"/>
          <p:cNvGrpSpPr/>
          <p:nvPr/>
        </p:nvGrpSpPr>
        <p:grpSpPr>
          <a:xfrm>
            <a:off x="5596019" y="1414089"/>
            <a:ext cx="351786" cy="326274"/>
            <a:chOff x="-62511900" y="4129100"/>
            <a:chExt cx="304050" cy="282000"/>
          </a:xfrm>
        </p:grpSpPr>
        <p:sp>
          <p:nvSpPr>
            <p:cNvPr id="895" name="Google Shape;895;p31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1"/>
          <p:cNvGrpSpPr/>
          <p:nvPr/>
        </p:nvGrpSpPr>
        <p:grpSpPr>
          <a:xfrm>
            <a:off x="5580530" y="1969044"/>
            <a:ext cx="382765" cy="367810"/>
            <a:chOff x="-62890750" y="3747425"/>
            <a:chExt cx="330825" cy="317900"/>
          </a:xfrm>
        </p:grpSpPr>
        <p:sp>
          <p:nvSpPr>
            <p:cNvPr id="901" name="Google Shape;901;p31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5601626" y="4273007"/>
            <a:ext cx="340573" cy="339271"/>
            <a:chOff x="2085450" y="842250"/>
            <a:chExt cx="483700" cy="481850"/>
          </a:xfrm>
        </p:grpSpPr>
        <p:sp>
          <p:nvSpPr>
            <p:cNvPr id="916" name="Google Shape;916;p31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9" name="Google Shape;919;p31"/>
          <p:cNvGrpSpPr/>
          <p:nvPr/>
        </p:nvGrpSpPr>
        <p:grpSpPr>
          <a:xfrm>
            <a:off x="5588730" y="3697032"/>
            <a:ext cx="366364" cy="367290"/>
            <a:chOff x="-61783350" y="3743950"/>
            <a:chExt cx="316650" cy="317450"/>
          </a:xfrm>
        </p:grpSpPr>
        <p:sp>
          <p:nvSpPr>
            <p:cNvPr id="920" name="Google Shape;920;p31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2" name="Google Shape;922;p31"/>
          <p:cNvSpPr/>
          <p:nvPr/>
        </p:nvSpPr>
        <p:spPr>
          <a:xfrm>
            <a:off x="5597803" y="3131037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31"/>
          <p:cNvGrpSpPr/>
          <p:nvPr/>
        </p:nvGrpSpPr>
        <p:grpSpPr>
          <a:xfrm>
            <a:off x="1391289" y="2513061"/>
            <a:ext cx="342580" cy="339271"/>
            <a:chOff x="5049725" y="1435050"/>
            <a:chExt cx="486550" cy="481850"/>
          </a:xfrm>
        </p:grpSpPr>
        <p:sp>
          <p:nvSpPr>
            <p:cNvPr id="924" name="Google Shape;924;p31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/>
          <p:nvPr/>
        </p:nvSpPr>
        <p:spPr>
          <a:xfrm>
            <a:off x="897900" y="3899075"/>
            <a:ext cx="6633900" cy="833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2"/>
          <p:cNvSpPr/>
          <p:nvPr/>
        </p:nvSpPr>
        <p:spPr>
          <a:xfrm>
            <a:off x="999701" y="398770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2"/>
          <p:cNvSpPr/>
          <p:nvPr/>
        </p:nvSpPr>
        <p:spPr>
          <a:xfrm>
            <a:off x="897900" y="3069625"/>
            <a:ext cx="7348200" cy="833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2"/>
          <p:cNvSpPr/>
          <p:nvPr/>
        </p:nvSpPr>
        <p:spPr>
          <a:xfrm>
            <a:off x="897900" y="2238550"/>
            <a:ext cx="6327600" cy="833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2"/>
          <p:cNvSpPr/>
          <p:nvPr/>
        </p:nvSpPr>
        <p:spPr>
          <a:xfrm>
            <a:off x="897900" y="1407125"/>
            <a:ext cx="7037100" cy="833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8" name="Google Shape;938;p32"/>
          <p:cNvSpPr/>
          <p:nvPr/>
        </p:nvSpPr>
        <p:spPr>
          <a:xfrm>
            <a:off x="7184276" y="149670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2"/>
          <p:cNvSpPr txBox="1"/>
          <p:nvPr/>
        </p:nvSpPr>
        <p:spPr>
          <a:xfrm>
            <a:off x="1964850" y="1532075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Security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0" name="Google Shape;940;p32"/>
          <p:cNvSpPr txBox="1"/>
          <p:nvPr/>
        </p:nvSpPr>
        <p:spPr>
          <a:xfrm>
            <a:off x="4199575" y="1515475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32"/>
          <p:cNvSpPr txBox="1"/>
          <p:nvPr/>
        </p:nvSpPr>
        <p:spPr>
          <a:xfrm>
            <a:off x="7184197" y="157952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19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2" name="Google Shape;942;p32"/>
          <p:cNvSpPr/>
          <p:nvPr/>
        </p:nvSpPr>
        <p:spPr>
          <a:xfrm>
            <a:off x="6466052" y="2326708"/>
            <a:ext cx="657680" cy="657286"/>
          </a:xfrm>
          <a:custGeom>
            <a:avLst/>
            <a:gdLst/>
            <a:ahLst/>
            <a:cxnLst/>
            <a:rect l="l" t="t" r="r" b="b"/>
            <a:pathLst>
              <a:path w="20039" h="20027" extrusionOk="0">
                <a:moveTo>
                  <a:pt x="10013" y="0"/>
                </a:moveTo>
                <a:cubicBezTo>
                  <a:pt x="4489" y="0"/>
                  <a:pt x="0" y="4477"/>
                  <a:pt x="0" y="10013"/>
                </a:cubicBezTo>
                <a:cubicBezTo>
                  <a:pt x="0" y="15550"/>
                  <a:pt x="4489" y="20026"/>
                  <a:pt x="10013" y="20026"/>
                </a:cubicBezTo>
                <a:cubicBezTo>
                  <a:pt x="15550" y="20026"/>
                  <a:pt x="20038" y="15550"/>
                  <a:pt x="20038" y="10013"/>
                </a:cubicBezTo>
                <a:cubicBezTo>
                  <a:pt x="20038" y="4477"/>
                  <a:pt x="15550" y="0"/>
                  <a:pt x="100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2"/>
          <p:cNvSpPr txBox="1"/>
          <p:nvPr/>
        </p:nvSpPr>
        <p:spPr>
          <a:xfrm>
            <a:off x="1964850" y="2345324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Quality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4" name="Google Shape;944;p32"/>
          <p:cNvSpPr txBox="1"/>
          <p:nvPr/>
        </p:nvSpPr>
        <p:spPr>
          <a:xfrm>
            <a:off x="4199575" y="2345342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32"/>
          <p:cNvSpPr txBox="1"/>
          <p:nvPr/>
        </p:nvSpPr>
        <p:spPr>
          <a:xfrm>
            <a:off x="6466225" y="240937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sz="19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6" name="Google Shape;946;p32"/>
          <p:cNvSpPr/>
          <p:nvPr/>
        </p:nvSpPr>
        <p:spPr>
          <a:xfrm>
            <a:off x="7498865" y="3156715"/>
            <a:ext cx="657286" cy="657286"/>
          </a:xfrm>
          <a:custGeom>
            <a:avLst/>
            <a:gdLst/>
            <a:ahLst/>
            <a:cxnLst/>
            <a:rect l="l" t="t" r="r" b="b"/>
            <a:pathLst>
              <a:path w="20027" h="20027" extrusionOk="0">
                <a:moveTo>
                  <a:pt x="10014" y="0"/>
                </a:moveTo>
                <a:cubicBezTo>
                  <a:pt x="4477" y="0"/>
                  <a:pt x="0" y="4477"/>
                  <a:pt x="0" y="10013"/>
                </a:cubicBezTo>
                <a:cubicBezTo>
                  <a:pt x="0" y="15538"/>
                  <a:pt x="4477" y="20026"/>
                  <a:pt x="10014" y="20026"/>
                </a:cubicBezTo>
                <a:cubicBezTo>
                  <a:pt x="15550" y="20026"/>
                  <a:pt x="20027" y="15538"/>
                  <a:pt x="20027" y="10013"/>
                </a:cubicBezTo>
                <a:cubicBezTo>
                  <a:pt x="20027" y="4477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2"/>
          <p:cNvSpPr txBox="1"/>
          <p:nvPr/>
        </p:nvSpPr>
        <p:spPr>
          <a:xfrm>
            <a:off x="1964850" y="3191773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 Risk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8" name="Google Shape;948;p32"/>
          <p:cNvSpPr txBox="1"/>
          <p:nvPr/>
        </p:nvSpPr>
        <p:spPr>
          <a:xfrm>
            <a:off x="4199575" y="3175208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32"/>
          <p:cNvSpPr txBox="1"/>
          <p:nvPr/>
        </p:nvSpPr>
        <p:spPr>
          <a:xfrm>
            <a:off x="7531845" y="3239205"/>
            <a:ext cx="5913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sz="19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0" name="Google Shape;950;p32"/>
          <p:cNvSpPr/>
          <p:nvPr/>
        </p:nvSpPr>
        <p:spPr>
          <a:xfrm>
            <a:off x="6791571" y="3986296"/>
            <a:ext cx="657286" cy="657713"/>
          </a:xfrm>
          <a:custGeom>
            <a:avLst/>
            <a:gdLst/>
            <a:ahLst/>
            <a:cxnLst/>
            <a:rect l="l" t="t" r="r" b="b"/>
            <a:pathLst>
              <a:path w="20027" h="20040" extrusionOk="0">
                <a:moveTo>
                  <a:pt x="10013" y="1"/>
                </a:moveTo>
                <a:cubicBezTo>
                  <a:pt x="4477" y="1"/>
                  <a:pt x="0" y="4490"/>
                  <a:pt x="0" y="10014"/>
                </a:cubicBezTo>
                <a:cubicBezTo>
                  <a:pt x="0" y="15550"/>
                  <a:pt x="4477" y="20039"/>
                  <a:pt x="10013" y="20039"/>
                </a:cubicBezTo>
                <a:cubicBezTo>
                  <a:pt x="15550" y="20039"/>
                  <a:pt x="20026" y="15550"/>
                  <a:pt x="20026" y="10014"/>
                </a:cubicBezTo>
                <a:cubicBezTo>
                  <a:pt x="20026" y="4490"/>
                  <a:pt x="15550" y="1"/>
                  <a:pt x="100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2"/>
          <p:cNvSpPr txBox="1"/>
          <p:nvPr/>
        </p:nvSpPr>
        <p:spPr>
          <a:xfrm>
            <a:off x="1964850" y="4005075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Interpretation Risk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52" name="Google Shape;952;p32"/>
          <p:cNvSpPr txBox="1"/>
          <p:nvPr/>
        </p:nvSpPr>
        <p:spPr>
          <a:xfrm>
            <a:off x="4199575" y="4005075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Yes, Saturn is the ringed one. It’s a gas giant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32"/>
          <p:cNvSpPr txBox="1"/>
          <p:nvPr/>
        </p:nvSpPr>
        <p:spPr>
          <a:xfrm>
            <a:off x="6791525" y="406882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19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4" name="Google Shape;954;p32"/>
          <p:cNvSpPr/>
          <p:nvPr/>
        </p:nvSpPr>
        <p:spPr>
          <a:xfrm>
            <a:off x="999701" y="149670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2"/>
          <p:cNvSpPr/>
          <p:nvPr/>
        </p:nvSpPr>
        <p:spPr>
          <a:xfrm>
            <a:off x="999701" y="2326276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2"/>
          <p:cNvSpPr/>
          <p:nvPr/>
        </p:nvSpPr>
        <p:spPr>
          <a:xfrm>
            <a:off x="999701" y="315620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32"/>
          <p:cNvGrpSpPr/>
          <p:nvPr/>
        </p:nvGrpSpPr>
        <p:grpSpPr>
          <a:xfrm>
            <a:off x="1145489" y="1668418"/>
            <a:ext cx="365770" cy="365770"/>
            <a:chOff x="-3137650" y="2408950"/>
            <a:chExt cx="291450" cy="292125"/>
          </a:xfrm>
        </p:grpSpPr>
        <p:sp>
          <p:nvSpPr>
            <p:cNvPr id="958" name="Google Shape;958;p32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2"/>
          <p:cNvGrpSpPr/>
          <p:nvPr/>
        </p:nvGrpSpPr>
        <p:grpSpPr>
          <a:xfrm>
            <a:off x="1145487" y="2472043"/>
            <a:ext cx="365774" cy="365774"/>
            <a:chOff x="1487200" y="4993750"/>
            <a:chExt cx="483125" cy="483125"/>
          </a:xfrm>
        </p:grpSpPr>
        <p:sp>
          <p:nvSpPr>
            <p:cNvPr id="964" name="Google Shape;964;p3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66" name="Google Shape;966;p32"/>
          <p:cNvGrpSpPr/>
          <p:nvPr/>
        </p:nvGrpSpPr>
        <p:grpSpPr>
          <a:xfrm>
            <a:off x="1145493" y="3306371"/>
            <a:ext cx="365763" cy="357988"/>
            <a:chOff x="-6713450" y="2397900"/>
            <a:chExt cx="295375" cy="291450"/>
          </a:xfrm>
        </p:grpSpPr>
        <p:sp>
          <p:nvSpPr>
            <p:cNvPr id="967" name="Google Shape;967;p32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32"/>
          <p:cNvGrpSpPr/>
          <p:nvPr/>
        </p:nvGrpSpPr>
        <p:grpSpPr>
          <a:xfrm>
            <a:off x="1145489" y="4134517"/>
            <a:ext cx="365770" cy="365749"/>
            <a:chOff x="-2060175" y="2768875"/>
            <a:chExt cx="291450" cy="292225"/>
          </a:xfrm>
        </p:grpSpPr>
        <p:sp>
          <p:nvSpPr>
            <p:cNvPr id="970" name="Google Shape;970;p32"/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3"/>
          <p:cNvSpPr/>
          <p:nvPr/>
        </p:nvSpPr>
        <p:spPr>
          <a:xfrm flipH="1">
            <a:off x="4016597" y="1411501"/>
            <a:ext cx="3063900" cy="3063900"/>
          </a:xfrm>
          <a:prstGeom prst="arc">
            <a:avLst>
              <a:gd name="adj1" fmla="val 16200000"/>
              <a:gd name="adj2" fmla="val 4359177"/>
            </a:avLst>
          </a:prstGeom>
          <a:noFill/>
          <a:ln w="2286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3"/>
          <p:cNvSpPr/>
          <p:nvPr/>
        </p:nvSpPr>
        <p:spPr>
          <a:xfrm rot="6346241">
            <a:off x="4929795" y="4293766"/>
            <a:ext cx="500022" cy="286729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3"/>
          <p:cNvSpPr/>
          <p:nvPr/>
        </p:nvSpPr>
        <p:spPr>
          <a:xfrm flipH="1">
            <a:off x="4309088" y="1704010"/>
            <a:ext cx="2478900" cy="2478900"/>
          </a:xfrm>
          <a:prstGeom prst="arc">
            <a:avLst>
              <a:gd name="adj1" fmla="val 16200000"/>
              <a:gd name="adj2" fmla="val 9118718"/>
            </a:avLst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3"/>
          <p:cNvSpPr/>
          <p:nvPr/>
        </p:nvSpPr>
        <p:spPr>
          <a:xfrm rot="1769334">
            <a:off x="6415115" y="3324722"/>
            <a:ext cx="499741" cy="28667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1" name="Google Shape;981;p33"/>
          <p:cNvSpPr/>
          <p:nvPr/>
        </p:nvSpPr>
        <p:spPr>
          <a:xfrm flipH="1">
            <a:off x="4596241" y="1990904"/>
            <a:ext cx="1904853" cy="1904853"/>
          </a:xfrm>
          <a:prstGeom prst="arc">
            <a:avLst>
              <a:gd name="adj1" fmla="val 16200000"/>
              <a:gd name="adj2" fmla="val 13853038"/>
            </a:avLst>
          </a:prstGeom>
          <a:noFill/>
          <a:ln w="2286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3"/>
          <p:cNvSpPr/>
          <p:nvPr/>
        </p:nvSpPr>
        <p:spPr>
          <a:xfrm rot="-2968388">
            <a:off x="5846981" y="2034015"/>
            <a:ext cx="499884" cy="2867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3" name="Google Shape;983;p33"/>
          <p:cNvGrpSpPr/>
          <p:nvPr/>
        </p:nvGrpSpPr>
        <p:grpSpPr>
          <a:xfrm>
            <a:off x="6444254" y="2189850"/>
            <a:ext cx="2242552" cy="756351"/>
            <a:chOff x="6444254" y="1938775"/>
            <a:chExt cx="2242552" cy="756351"/>
          </a:xfrm>
        </p:grpSpPr>
        <p:sp>
          <p:nvSpPr>
            <p:cNvPr id="984" name="Google Shape;984;p33"/>
            <p:cNvSpPr txBox="1"/>
            <p:nvPr/>
          </p:nvSpPr>
          <p:spPr>
            <a:xfrm flipH="1">
              <a:off x="7277076" y="1938775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90%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85" name="Google Shape;985;p33"/>
            <p:cNvCxnSpPr/>
            <p:nvPr/>
          </p:nvCxnSpPr>
          <p:spPr>
            <a:xfrm rot="10800000">
              <a:off x="6444254" y="2370302"/>
              <a:ext cx="164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986" name="Google Shape;986;p33"/>
            <p:cNvSpPr/>
            <p:nvPr/>
          </p:nvSpPr>
          <p:spPr>
            <a:xfrm>
              <a:off x="8047675" y="2055994"/>
              <a:ext cx="639131" cy="639131"/>
            </a:xfrm>
            <a:custGeom>
              <a:avLst/>
              <a:gdLst/>
              <a:ahLst/>
              <a:cxnLst/>
              <a:rect l="l" t="t" r="r" b="b"/>
              <a:pathLst>
                <a:path w="27931" h="27931" extrusionOk="0">
                  <a:moveTo>
                    <a:pt x="13957" y="1"/>
                  </a:moveTo>
                  <a:cubicBezTo>
                    <a:pt x="6217" y="1"/>
                    <a:pt x="1" y="6284"/>
                    <a:pt x="1" y="13958"/>
                  </a:cubicBezTo>
                  <a:cubicBezTo>
                    <a:pt x="1" y="21715"/>
                    <a:pt x="6217" y="27931"/>
                    <a:pt x="13957" y="27931"/>
                  </a:cubicBezTo>
                  <a:cubicBezTo>
                    <a:pt x="21715" y="27931"/>
                    <a:pt x="27931" y="21715"/>
                    <a:pt x="27931" y="13958"/>
                  </a:cubicBezTo>
                  <a:cubicBezTo>
                    <a:pt x="27931" y="6284"/>
                    <a:pt x="21715" y="1"/>
                    <a:pt x="13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33"/>
          <p:cNvGrpSpPr/>
          <p:nvPr/>
        </p:nvGrpSpPr>
        <p:grpSpPr>
          <a:xfrm>
            <a:off x="6625454" y="3096487"/>
            <a:ext cx="2061312" cy="738925"/>
            <a:chOff x="6625454" y="2845412"/>
            <a:chExt cx="2061312" cy="738925"/>
          </a:xfrm>
        </p:grpSpPr>
        <p:sp>
          <p:nvSpPr>
            <p:cNvPr id="988" name="Google Shape;988;p33"/>
            <p:cNvSpPr txBox="1"/>
            <p:nvPr/>
          </p:nvSpPr>
          <p:spPr>
            <a:xfrm flipH="1">
              <a:off x="7277076" y="2845412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89" name="Google Shape;989;p33"/>
            <p:cNvCxnSpPr/>
            <p:nvPr/>
          </p:nvCxnSpPr>
          <p:spPr>
            <a:xfrm rot="10800000">
              <a:off x="6625454" y="3277176"/>
              <a:ext cx="1467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990" name="Google Shape;990;p33"/>
            <p:cNvSpPr/>
            <p:nvPr/>
          </p:nvSpPr>
          <p:spPr>
            <a:xfrm>
              <a:off x="8046978" y="2944228"/>
              <a:ext cx="639789" cy="640109"/>
            </a:xfrm>
            <a:custGeom>
              <a:avLst/>
              <a:gdLst/>
              <a:ahLst/>
              <a:cxnLst/>
              <a:rect l="l" t="t" r="r" b="b"/>
              <a:pathLst>
                <a:path w="27914" h="27931" extrusionOk="0">
                  <a:moveTo>
                    <a:pt x="13957" y="1"/>
                  </a:moveTo>
                  <a:cubicBezTo>
                    <a:pt x="6199" y="1"/>
                    <a:pt x="0" y="6217"/>
                    <a:pt x="0" y="13974"/>
                  </a:cubicBezTo>
                  <a:cubicBezTo>
                    <a:pt x="0" y="21648"/>
                    <a:pt x="6199" y="27931"/>
                    <a:pt x="13957" y="27931"/>
                  </a:cubicBezTo>
                  <a:cubicBezTo>
                    <a:pt x="21630" y="27931"/>
                    <a:pt x="27913" y="21648"/>
                    <a:pt x="27913" y="13974"/>
                  </a:cubicBezTo>
                  <a:cubicBezTo>
                    <a:pt x="27913" y="6217"/>
                    <a:pt x="21630" y="1"/>
                    <a:pt x="13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33"/>
          <p:cNvGrpSpPr/>
          <p:nvPr/>
        </p:nvGrpSpPr>
        <p:grpSpPr>
          <a:xfrm>
            <a:off x="5091783" y="4003125"/>
            <a:ext cx="3594999" cy="722468"/>
            <a:chOff x="5091783" y="3752050"/>
            <a:chExt cx="3594999" cy="722468"/>
          </a:xfrm>
        </p:grpSpPr>
        <p:sp>
          <p:nvSpPr>
            <p:cNvPr id="992" name="Google Shape;992;p33"/>
            <p:cNvSpPr txBox="1"/>
            <p:nvPr/>
          </p:nvSpPr>
          <p:spPr>
            <a:xfrm flipH="1">
              <a:off x="7277076" y="3752050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93" name="Google Shape;993;p33"/>
            <p:cNvCxnSpPr>
              <a:endCxn id="976" idx="2"/>
            </p:cNvCxnSpPr>
            <p:nvPr/>
          </p:nvCxnSpPr>
          <p:spPr>
            <a:xfrm flipH="1">
              <a:off x="5091783" y="4148647"/>
              <a:ext cx="3006000" cy="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994" name="Google Shape;994;p33"/>
            <p:cNvSpPr/>
            <p:nvPr/>
          </p:nvSpPr>
          <p:spPr>
            <a:xfrm>
              <a:off x="8030999" y="3820304"/>
              <a:ext cx="655783" cy="654214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33"/>
          <p:cNvSpPr/>
          <p:nvPr/>
        </p:nvSpPr>
        <p:spPr>
          <a:xfrm rot="5400000">
            <a:off x="1737450" y="892541"/>
            <a:ext cx="361800" cy="2922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6" name="Google Shape;996;p33"/>
          <p:cNvSpPr/>
          <p:nvPr/>
        </p:nvSpPr>
        <p:spPr>
          <a:xfrm rot="5400000">
            <a:off x="966600" y="1663400"/>
            <a:ext cx="361800" cy="1380600"/>
          </a:xfrm>
          <a:prstGeom prst="round2SameRect">
            <a:avLst>
              <a:gd name="adj1" fmla="val 4612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7" name="Google Shape;997;p33"/>
          <p:cNvSpPr txBox="1"/>
          <p:nvPr/>
        </p:nvSpPr>
        <p:spPr>
          <a:xfrm>
            <a:off x="633334" y="2244041"/>
            <a:ext cx="403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8" name="Google Shape;998;p33"/>
          <p:cNvSpPr/>
          <p:nvPr/>
        </p:nvSpPr>
        <p:spPr>
          <a:xfrm rot="5400000">
            <a:off x="1737450" y="2070874"/>
            <a:ext cx="361800" cy="2922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9" name="Google Shape;999;p33"/>
          <p:cNvSpPr/>
          <p:nvPr/>
        </p:nvSpPr>
        <p:spPr>
          <a:xfrm rot="5400000">
            <a:off x="660600" y="3148900"/>
            <a:ext cx="361800" cy="7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0" name="Google Shape;1000;p33"/>
          <p:cNvSpPr txBox="1"/>
          <p:nvPr/>
        </p:nvSpPr>
        <p:spPr>
          <a:xfrm>
            <a:off x="633334" y="3423547"/>
            <a:ext cx="39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1" name="Google Shape;1001;p33"/>
          <p:cNvSpPr/>
          <p:nvPr/>
        </p:nvSpPr>
        <p:spPr>
          <a:xfrm rot="5400000">
            <a:off x="1737450" y="1481413"/>
            <a:ext cx="361800" cy="2922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2" name="Google Shape;1002;p33"/>
          <p:cNvSpPr/>
          <p:nvPr/>
        </p:nvSpPr>
        <p:spPr>
          <a:xfrm rot="5400000">
            <a:off x="1268700" y="1951343"/>
            <a:ext cx="361800" cy="1984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3" name="Google Shape;1003;p33"/>
          <p:cNvSpPr txBox="1"/>
          <p:nvPr/>
        </p:nvSpPr>
        <p:spPr>
          <a:xfrm>
            <a:off x="634234" y="2831307"/>
            <a:ext cx="4011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4" name="Google Shape;1004;p33"/>
          <p:cNvSpPr txBox="1"/>
          <p:nvPr/>
        </p:nvSpPr>
        <p:spPr>
          <a:xfrm>
            <a:off x="457200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5" name="Google Shape;1005;p33"/>
          <p:cNvSpPr txBox="1"/>
          <p:nvPr/>
        </p:nvSpPr>
        <p:spPr>
          <a:xfrm>
            <a:off x="457200" y="1407900"/>
            <a:ext cx="22425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33"/>
          <p:cNvSpPr txBox="1"/>
          <p:nvPr/>
        </p:nvSpPr>
        <p:spPr>
          <a:xfrm>
            <a:off x="7664075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7" name="Google Shape;1007;p33"/>
          <p:cNvSpPr txBox="1"/>
          <p:nvPr/>
        </p:nvSpPr>
        <p:spPr>
          <a:xfrm>
            <a:off x="6444225" y="1407900"/>
            <a:ext cx="22425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33"/>
          <p:cNvSpPr/>
          <p:nvPr/>
        </p:nvSpPr>
        <p:spPr>
          <a:xfrm>
            <a:off x="457199" y="4071379"/>
            <a:ext cx="655783" cy="654214"/>
          </a:xfrm>
          <a:custGeom>
            <a:avLst/>
            <a:gdLst/>
            <a:ahLst/>
            <a:cxnLst/>
            <a:rect l="l" t="t" r="r" b="b"/>
            <a:pathLst>
              <a:path w="27998" h="27931" extrusionOk="0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3"/>
          <p:cNvSpPr/>
          <p:nvPr/>
        </p:nvSpPr>
        <p:spPr>
          <a:xfrm>
            <a:off x="1586361" y="4071379"/>
            <a:ext cx="655783" cy="654214"/>
          </a:xfrm>
          <a:custGeom>
            <a:avLst/>
            <a:gdLst/>
            <a:ahLst/>
            <a:cxnLst/>
            <a:rect l="l" t="t" r="r" b="b"/>
            <a:pathLst>
              <a:path w="27998" h="27931" extrusionOk="0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3"/>
          <p:cNvSpPr/>
          <p:nvPr/>
        </p:nvSpPr>
        <p:spPr>
          <a:xfrm>
            <a:off x="2715524" y="4071379"/>
            <a:ext cx="655783" cy="654214"/>
          </a:xfrm>
          <a:custGeom>
            <a:avLst/>
            <a:gdLst/>
            <a:ahLst/>
            <a:cxnLst/>
            <a:rect l="l" t="t" r="r" b="b"/>
            <a:pathLst>
              <a:path w="27998" h="27931" extrusionOk="0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3"/>
          <p:cNvSpPr/>
          <p:nvPr/>
        </p:nvSpPr>
        <p:spPr>
          <a:xfrm>
            <a:off x="8185561" y="4243074"/>
            <a:ext cx="365746" cy="357979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3"/>
          <p:cNvGrpSpPr/>
          <p:nvPr/>
        </p:nvGrpSpPr>
        <p:grpSpPr>
          <a:xfrm>
            <a:off x="629840" y="4216478"/>
            <a:ext cx="365751" cy="365756"/>
            <a:chOff x="-4211975" y="2046625"/>
            <a:chExt cx="292250" cy="290675"/>
          </a:xfrm>
        </p:grpSpPr>
        <p:sp>
          <p:nvSpPr>
            <p:cNvPr id="1013" name="Google Shape;1013;p33"/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33"/>
          <p:cNvGrpSpPr/>
          <p:nvPr/>
        </p:nvGrpSpPr>
        <p:grpSpPr>
          <a:xfrm>
            <a:off x="1731364" y="4215283"/>
            <a:ext cx="365770" cy="365749"/>
            <a:chOff x="-1333200" y="2770450"/>
            <a:chExt cx="291450" cy="292225"/>
          </a:xfrm>
        </p:grpSpPr>
        <p:sp>
          <p:nvSpPr>
            <p:cNvPr id="1016" name="Google Shape;1016;p33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33"/>
          <p:cNvGrpSpPr/>
          <p:nvPr/>
        </p:nvGrpSpPr>
        <p:grpSpPr>
          <a:xfrm>
            <a:off x="8185557" y="3337512"/>
            <a:ext cx="365754" cy="365770"/>
            <a:chOff x="-5635200" y="2037975"/>
            <a:chExt cx="293025" cy="291450"/>
          </a:xfrm>
        </p:grpSpPr>
        <p:sp>
          <p:nvSpPr>
            <p:cNvPr id="1019" name="Google Shape;1019;p33"/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33"/>
          <p:cNvGrpSpPr/>
          <p:nvPr/>
        </p:nvGrpSpPr>
        <p:grpSpPr>
          <a:xfrm>
            <a:off x="8185557" y="2431950"/>
            <a:ext cx="365754" cy="365770"/>
            <a:chOff x="-3854375" y="2046625"/>
            <a:chExt cx="293025" cy="291450"/>
          </a:xfrm>
        </p:grpSpPr>
        <p:sp>
          <p:nvSpPr>
            <p:cNvPr id="1022" name="Google Shape;1022;p33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33"/>
          <p:cNvGrpSpPr/>
          <p:nvPr/>
        </p:nvGrpSpPr>
        <p:grpSpPr>
          <a:xfrm>
            <a:off x="2873970" y="4214749"/>
            <a:ext cx="365770" cy="365752"/>
            <a:chOff x="-3852025" y="2764950"/>
            <a:chExt cx="291450" cy="293000"/>
          </a:xfrm>
        </p:grpSpPr>
        <p:sp>
          <p:nvSpPr>
            <p:cNvPr id="1025" name="Google Shape;1025;p33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2599175" y="154592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772575" y="1165250"/>
            <a:ext cx="754500" cy="754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750525" y="154592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923925" y="1165250"/>
            <a:ext cx="754500" cy="7545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901875" y="154592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075275" y="1165250"/>
            <a:ext cx="754500" cy="7545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47825" y="154592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20575" y="1681701"/>
            <a:ext cx="735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46%</a:t>
            </a:r>
            <a:endParaRPr sz="22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20575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771925" y="1681701"/>
            <a:ext cx="7530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34%</a:t>
            </a:r>
            <a:endParaRPr sz="22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771924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923275" y="1681701"/>
            <a:ext cx="7545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22%</a:t>
            </a:r>
            <a:endParaRPr sz="22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923274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053349" y="1681701"/>
            <a:ext cx="6888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68%</a:t>
            </a:r>
            <a:endParaRPr sz="22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053348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4902931" y="3144949"/>
            <a:ext cx="3778992" cy="1587109"/>
            <a:chOff x="457200" y="3271225"/>
            <a:chExt cx="3374100" cy="1417062"/>
          </a:xfrm>
        </p:grpSpPr>
        <p:cxnSp>
          <p:nvCxnSpPr>
            <p:cNvPr id="114" name="Google Shape;114;p16"/>
            <p:cNvCxnSpPr/>
            <p:nvPr/>
          </p:nvCxnSpPr>
          <p:spPr>
            <a:xfrm>
              <a:off x="1211700" y="4468276"/>
              <a:ext cx="2619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16"/>
            <p:cNvCxnSpPr/>
            <p:nvPr/>
          </p:nvCxnSpPr>
          <p:spPr>
            <a:xfrm>
              <a:off x="1211700" y="3979751"/>
              <a:ext cx="2619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6"/>
            <p:cNvCxnSpPr/>
            <p:nvPr/>
          </p:nvCxnSpPr>
          <p:spPr>
            <a:xfrm>
              <a:off x="1211700" y="3364851"/>
              <a:ext cx="2619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" name="Google Shape;117;p16"/>
            <p:cNvSpPr/>
            <p:nvPr/>
          </p:nvSpPr>
          <p:spPr>
            <a:xfrm>
              <a:off x="1383512" y="4015980"/>
              <a:ext cx="421272" cy="672306"/>
            </a:xfrm>
            <a:custGeom>
              <a:avLst/>
              <a:gdLst/>
              <a:ahLst/>
              <a:cxnLst/>
              <a:rect l="l" t="t" r="r" b="b"/>
              <a:pathLst>
                <a:path w="2302" h="14545" extrusionOk="0">
                  <a:moveTo>
                    <a:pt x="0" y="1"/>
                  </a:moveTo>
                  <a:lnTo>
                    <a:pt x="0" y="14545"/>
                  </a:lnTo>
                  <a:lnTo>
                    <a:pt x="2302" y="14545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009070" y="4192125"/>
              <a:ext cx="421271" cy="496141"/>
            </a:xfrm>
            <a:custGeom>
              <a:avLst/>
              <a:gdLst/>
              <a:ahLst/>
              <a:cxnLst/>
              <a:rect l="l" t="t" r="r" b="b"/>
              <a:pathLst>
                <a:path w="2303" h="15812" extrusionOk="0">
                  <a:moveTo>
                    <a:pt x="1" y="0"/>
                  </a:moveTo>
                  <a:lnTo>
                    <a:pt x="1" y="15812"/>
                  </a:lnTo>
                  <a:lnTo>
                    <a:pt x="2302" y="1581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817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634628" y="4434977"/>
              <a:ext cx="421271" cy="250437"/>
            </a:xfrm>
            <a:custGeom>
              <a:avLst/>
              <a:gdLst/>
              <a:ahLst/>
              <a:cxnLst/>
              <a:rect l="l" t="t" r="r" b="b"/>
              <a:pathLst>
                <a:path w="2303" h="11209" extrusionOk="0">
                  <a:moveTo>
                    <a:pt x="1" y="0"/>
                  </a:moveTo>
                  <a:lnTo>
                    <a:pt x="1" y="11208"/>
                  </a:lnTo>
                  <a:lnTo>
                    <a:pt x="2302" y="11208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260186" y="3768123"/>
              <a:ext cx="421271" cy="920153"/>
            </a:xfrm>
            <a:custGeom>
              <a:avLst/>
              <a:gdLst/>
              <a:ahLst/>
              <a:cxnLst/>
              <a:rect l="l" t="t" r="r" b="b"/>
              <a:pathLst>
                <a:path w="2303" h="14545" extrusionOk="0">
                  <a:moveTo>
                    <a:pt x="0" y="1"/>
                  </a:moveTo>
                  <a:lnTo>
                    <a:pt x="0" y="14545"/>
                  </a:lnTo>
                  <a:lnTo>
                    <a:pt x="2302" y="14545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457200" y="4366575"/>
              <a:ext cx="754500" cy="2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100,000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460469" y="3864013"/>
              <a:ext cx="751200" cy="20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250,000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460469" y="3271225"/>
              <a:ext cx="751200" cy="20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500,000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4" name="Google Shape;124;p16"/>
          <p:cNvSpPr txBox="1"/>
          <p:nvPr/>
        </p:nvSpPr>
        <p:spPr>
          <a:xfrm>
            <a:off x="448057" y="4359825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48052" y="4079301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48057" y="3454026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48052" y="3173500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802114" y="4359825"/>
            <a:ext cx="17790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802127" y="4079301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802114" y="3425451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2802127" y="3144925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621975" y="1166000"/>
            <a:ext cx="753000" cy="753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8276628" y="1379364"/>
            <a:ext cx="351786" cy="326274"/>
            <a:chOff x="-62511900" y="4129100"/>
            <a:chExt cx="304050" cy="282000"/>
          </a:xfrm>
        </p:grpSpPr>
        <p:sp>
          <p:nvSpPr>
            <p:cNvPr id="134" name="Google Shape;134;p1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814381" y="1359324"/>
            <a:ext cx="368186" cy="366364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3966643" y="1358855"/>
            <a:ext cx="366364" cy="367290"/>
            <a:chOff x="-61784125" y="3377700"/>
            <a:chExt cx="316650" cy="317450"/>
          </a:xfrm>
        </p:grpSpPr>
        <p:sp>
          <p:nvSpPr>
            <p:cNvPr id="145" name="Google Shape;145;p16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6117993" y="1358869"/>
            <a:ext cx="366364" cy="367290"/>
            <a:chOff x="-61783350" y="3743950"/>
            <a:chExt cx="316650" cy="317450"/>
          </a:xfrm>
        </p:grpSpPr>
        <p:sp>
          <p:nvSpPr>
            <p:cNvPr id="153" name="Google Shape;153;p16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2" name="Google Shape;1032;p34"/>
          <p:cNvSpPr txBox="1"/>
          <p:nvPr/>
        </p:nvSpPr>
        <p:spPr>
          <a:xfrm>
            <a:off x="448051" y="1617913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34"/>
          <p:cNvSpPr txBox="1"/>
          <p:nvPr/>
        </p:nvSpPr>
        <p:spPr>
          <a:xfrm>
            <a:off x="448050" y="133740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interpretation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4" name="Google Shape;1034;p34"/>
          <p:cNvSpPr txBox="1"/>
          <p:nvPr/>
        </p:nvSpPr>
        <p:spPr>
          <a:xfrm>
            <a:off x="448051" y="2949200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a small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34"/>
          <p:cNvSpPr txBox="1"/>
          <p:nvPr/>
        </p:nvSpPr>
        <p:spPr>
          <a:xfrm>
            <a:off x="448050" y="2668675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Geo expansion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6" name="Google Shape;1036;p34"/>
          <p:cNvSpPr txBox="1"/>
          <p:nvPr/>
        </p:nvSpPr>
        <p:spPr>
          <a:xfrm>
            <a:off x="2386898" y="1617913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34"/>
          <p:cNvSpPr txBox="1"/>
          <p:nvPr/>
        </p:nvSpPr>
        <p:spPr>
          <a:xfrm>
            <a:off x="2386898" y="133740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Structured data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8" name="Google Shape;1038;p34"/>
          <p:cNvSpPr txBox="1"/>
          <p:nvPr/>
        </p:nvSpPr>
        <p:spPr>
          <a:xfrm>
            <a:off x="2386898" y="2920625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34"/>
          <p:cNvSpPr txBox="1"/>
          <p:nvPr/>
        </p:nvSpPr>
        <p:spPr>
          <a:xfrm>
            <a:off x="2386898" y="2640102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Variability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40" name="Google Shape;1040;p34"/>
          <p:cNvGrpSpPr/>
          <p:nvPr/>
        </p:nvGrpSpPr>
        <p:grpSpPr>
          <a:xfrm>
            <a:off x="2425382" y="4071379"/>
            <a:ext cx="655783" cy="654214"/>
            <a:chOff x="2715524" y="4071379"/>
            <a:chExt cx="655783" cy="654214"/>
          </a:xfrm>
        </p:grpSpPr>
        <p:sp>
          <p:nvSpPr>
            <p:cNvPr id="1041" name="Google Shape;1041;p34"/>
            <p:cNvSpPr/>
            <p:nvPr/>
          </p:nvSpPr>
          <p:spPr>
            <a:xfrm>
              <a:off x="2715524" y="4071379"/>
              <a:ext cx="655783" cy="654214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2" name="Google Shape;1042;p34"/>
            <p:cNvGrpSpPr/>
            <p:nvPr/>
          </p:nvGrpSpPr>
          <p:grpSpPr>
            <a:xfrm>
              <a:off x="2852029" y="4214576"/>
              <a:ext cx="382765" cy="367810"/>
              <a:chOff x="-62890750" y="3747425"/>
              <a:chExt cx="330825" cy="317900"/>
            </a:xfrm>
          </p:grpSpPr>
          <p:sp>
            <p:nvSpPr>
              <p:cNvPr id="1043" name="Google Shape;1043;p34"/>
              <p:cNvSpPr/>
              <p:nvPr/>
            </p:nvSpPr>
            <p:spPr>
              <a:xfrm>
                <a:off x="-62890750" y="3747425"/>
                <a:ext cx="313500" cy="195825"/>
              </a:xfrm>
              <a:custGeom>
                <a:avLst/>
                <a:gdLst/>
                <a:ahLst/>
                <a:cxnLst/>
                <a:rect l="l" t="t" r="r" b="b"/>
                <a:pathLst>
                  <a:path w="12540" h="7833" extrusionOk="0">
                    <a:moveTo>
                      <a:pt x="6591" y="0"/>
                    </a:moveTo>
                    <a:cubicBezTo>
                      <a:pt x="4966" y="0"/>
                      <a:pt x="3342" y="616"/>
                      <a:pt x="2112" y="1846"/>
                    </a:cubicBezTo>
                    <a:cubicBezTo>
                      <a:pt x="663" y="3296"/>
                      <a:pt x="1" y="5438"/>
                      <a:pt x="379" y="7454"/>
                    </a:cubicBezTo>
                    <a:cubicBezTo>
                      <a:pt x="442" y="7675"/>
                      <a:pt x="568" y="7832"/>
                      <a:pt x="789" y="7832"/>
                    </a:cubicBezTo>
                    <a:lnTo>
                      <a:pt x="852" y="7832"/>
                    </a:lnTo>
                    <a:cubicBezTo>
                      <a:pt x="1104" y="7801"/>
                      <a:pt x="1198" y="7549"/>
                      <a:pt x="1167" y="7360"/>
                    </a:cubicBezTo>
                    <a:cubicBezTo>
                      <a:pt x="852" y="5596"/>
                      <a:pt x="1419" y="3737"/>
                      <a:pt x="2710" y="2477"/>
                    </a:cubicBezTo>
                    <a:cubicBezTo>
                      <a:pt x="3719" y="1437"/>
                      <a:pt x="5136" y="870"/>
                      <a:pt x="6617" y="870"/>
                    </a:cubicBezTo>
                    <a:cubicBezTo>
                      <a:pt x="7940" y="870"/>
                      <a:pt x="9200" y="1342"/>
                      <a:pt x="10177" y="2193"/>
                    </a:cubicBezTo>
                    <a:lnTo>
                      <a:pt x="9610" y="2792"/>
                    </a:lnTo>
                    <a:cubicBezTo>
                      <a:pt x="9484" y="2918"/>
                      <a:pt x="9452" y="3075"/>
                      <a:pt x="9484" y="3170"/>
                    </a:cubicBezTo>
                    <a:cubicBezTo>
                      <a:pt x="9515" y="3327"/>
                      <a:pt x="9641" y="3422"/>
                      <a:pt x="9799" y="3453"/>
                    </a:cubicBezTo>
                    <a:lnTo>
                      <a:pt x="12036" y="3926"/>
                    </a:lnTo>
                    <a:lnTo>
                      <a:pt x="12130" y="3926"/>
                    </a:lnTo>
                    <a:cubicBezTo>
                      <a:pt x="12225" y="3926"/>
                      <a:pt x="12319" y="3894"/>
                      <a:pt x="12382" y="3800"/>
                    </a:cubicBezTo>
                    <a:cubicBezTo>
                      <a:pt x="12508" y="3674"/>
                      <a:pt x="12540" y="3579"/>
                      <a:pt x="12508" y="3422"/>
                    </a:cubicBezTo>
                    <a:lnTo>
                      <a:pt x="12036" y="1153"/>
                    </a:lnTo>
                    <a:cubicBezTo>
                      <a:pt x="12004" y="1027"/>
                      <a:pt x="11878" y="901"/>
                      <a:pt x="11752" y="838"/>
                    </a:cubicBezTo>
                    <a:cubicBezTo>
                      <a:pt x="11715" y="831"/>
                      <a:pt x="11678" y="827"/>
                      <a:pt x="11642" y="827"/>
                    </a:cubicBezTo>
                    <a:cubicBezTo>
                      <a:pt x="11526" y="827"/>
                      <a:pt x="11422" y="868"/>
                      <a:pt x="11374" y="964"/>
                    </a:cubicBezTo>
                    <a:lnTo>
                      <a:pt x="10776" y="1563"/>
                    </a:lnTo>
                    <a:cubicBezTo>
                      <a:pt x="9583" y="521"/>
                      <a:pt x="8087" y="0"/>
                      <a:pt x="65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4"/>
              <p:cNvSpPr/>
              <p:nvPr/>
            </p:nvSpPr>
            <p:spPr>
              <a:xfrm>
                <a:off x="-62874975" y="3869075"/>
                <a:ext cx="315050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2602" h="7850" extrusionOk="0">
                    <a:moveTo>
                      <a:pt x="11779" y="0"/>
                    </a:moveTo>
                    <a:cubicBezTo>
                      <a:pt x="11759" y="0"/>
                      <a:pt x="11739" y="2"/>
                      <a:pt x="11720" y="5"/>
                    </a:cubicBezTo>
                    <a:cubicBezTo>
                      <a:pt x="11499" y="36"/>
                      <a:pt x="11373" y="288"/>
                      <a:pt x="11405" y="477"/>
                    </a:cubicBezTo>
                    <a:cubicBezTo>
                      <a:pt x="11720" y="2242"/>
                      <a:pt x="11184" y="4101"/>
                      <a:pt x="9861" y="5361"/>
                    </a:cubicBezTo>
                    <a:cubicBezTo>
                      <a:pt x="8853" y="6400"/>
                      <a:pt x="7435" y="6967"/>
                      <a:pt x="5986" y="6967"/>
                    </a:cubicBezTo>
                    <a:cubicBezTo>
                      <a:pt x="4631" y="6967"/>
                      <a:pt x="3371" y="6495"/>
                      <a:pt x="2394" y="5644"/>
                    </a:cubicBezTo>
                    <a:lnTo>
                      <a:pt x="2993" y="5046"/>
                    </a:lnTo>
                    <a:cubicBezTo>
                      <a:pt x="3088" y="4920"/>
                      <a:pt x="3151" y="4762"/>
                      <a:pt x="3088" y="4668"/>
                    </a:cubicBezTo>
                    <a:cubicBezTo>
                      <a:pt x="3056" y="4510"/>
                      <a:pt x="2962" y="4416"/>
                      <a:pt x="2772" y="4384"/>
                    </a:cubicBezTo>
                    <a:lnTo>
                      <a:pt x="536" y="3912"/>
                    </a:lnTo>
                    <a:cubicBezTo>
                      <a:pt x="498" y="3904"/>
                      <a:pt x="465" y="3900"/>
                      <a:pt x="433" y="3900"/>
                    </a:cubicBezTo>
                    <a:cubicBezTo>
                      <a:pt x="332" y="3900"/>
                      <a:pt x="254" y="3941"/>
                      <a:pt x="158" y="4038"/>
                    </a:cubicBezTo>
                    <a:cubicBezTo>
                      <a:pt x="32" y="4132"/>
                      <a:pt x="0" y="4258"/>
                      <a:pt x="32" y="4416"/>
                    </a:cubicBezTo>
                    <a:lnTo>
                      <a:pt x="504" y="6652"/>
                    </a:lnTo>
                    <a:cubicBezTo>
                      <a:pt x="536" y="6810"/>
                      <a:pt x="662" y="6936"/>
                      <a:pt x="788" y="6967"/>
                    </a:cubicBezTo>
                    <a:lnTo>
                      <a:pt x="882" y="6967"/>
                    </a:lnTo>
                    <a:cubicBezTo>
                      <a:pt x="1008" y="6967"/>
                      <a:pt x="1103" y="6936"/>
                      <a:pt x="1166" y="6873"/>
                    </a:cubicBezTo>
                    <a:lnTo>
                      <a:pt x="1764" y="6274"/>
                    </a:lnTo>
                    <a:cubicBezTo>
                      <a:pt x="2930" y="7346"/>
                      <a:pt x="4442" y="7850"/>
                      <a:pt x="5923" y="7850"/>
                    </a:cubicBezTo>
                    <a:cubicBezTo>
                      <a:pt x="7561" y="7850"/>
                      <a:pt x="9168" y="7220"/>
                      <a:pt x="10428" y="5991"/>
                    </a:cubicBezTo>
                    <a:cubicBezTo>
                      <a:pt x="11909" y="4510"/>
                      <a:pt x="12602" y="2368"/>
                      <a:pt x="12192" y="320"/>
                    </a:cubicBezTo>
                    <a:cubicBezTo>
                      <a:pt x="12164" y="122"/>
                      <a:pt x="11958" y="0"/>
                      <a:pt x="11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-62751325" y="3834525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630" y="1"/>
                    </a:moveTo>
                    <a:cubicBezTo>
                      <a:pt x="410" y="221"/>
                      <a:pt x="158" y="599"/>
                      <a:pt x="0" y="1072"/>
                    </a:cubicBezTo>
                    <a:lnTo>
                      <a:pt x="630" y="1072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-62715100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1" y="1"/>
                    </a:moveTo>
                    <a:lnTo>
                      <a:pt x="1" y="1041"/>
                    </a:lnTo>
                    <a:cubicBezTo>
                      <a:pt x="253" y="852"/>
                      <a:pt x="473" y="473"/>
                      <a:pt x="6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-62751325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0" y="1"/>
                    </a:moveTo>
                    <a:cubicBezTo>
                      <a:pt x="158" y="473"/>
                      <a:pt x="410" y="852"/>
                      <a:pt x="630" y="1041"/>
                    </a:cubicBez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-62822225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127" y="0"/>
                    </a:moveTo>
                    <a:cubicBezTo>
                      <a:pt x="32" y="316"/>
                      <a:pt x="1" y="631"/>
                      <a:pt x="1" y="977"/>
                    </a:cubicBezTo>
                    <a:cubicBezTo>
                      <a:pt x="1" y="1324"/>
                      <a:pt x="32" y="1670"/>
                      <a:pt x="127" y="1922"/>
                    </a:cubicBezTo>
                    <a:lnTo>
                      <a:pt x="1765" y="1922"/>
                    </a:lnTo>
                    <a:cubicBezTo>
                      <a:pt x="1734" y="1607"/>
                      <a:pt x="1702" y="1292"/>
                      <a:pt x="1702" y="977"/>
                    </a:cubicBezTo>
                    <a:cubicBezTo>
                      <a:pt x="1702" y="662"/>
                      <a:pt x="1734" y="316"/>
                      <a:pt x="17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-62715100" y="3833750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1" y="0"/>
                    </a:moveTo>
                    <a:lnTo>
                      <a:pt x="1" y="1071"/>
                    </a:lnTo>
                    <a:lnTo>
                      <a:pt x="631" y="1071"/>
                    </a:lnTo>
                    <a:cubicBezTo>
                      <a:pt x="505" y="599"/>
                      <a:pt x="253" y="18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-62758425" y="3881000"/>
                <a:ext cx="2287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1923" extrusionOk="0">
                    <a:moveTo>
                      <a:pt x="95" y="0"/>
                    </a:moveTo>
                    <a:cubicBezTo>
                      <a:pt x="64" y="316"/>
                      <a:pt x="1" y="631"/>
                      <a:pt x="1" y="977"/>
                    </a:cubicBezTo>
                    <a:cubicBezTo>
                      <a:pt x="1" y="1324"/>
                      <a:pt x="64" y="1670"/>
                      <a:pt x="95" y="1922"/>
                    </a:cubicBezTo>
                    <a:lnTo>
                      <a:pt x="914" y="1922"/>
                    </a:lnTo>
                    <a:lnTo>
                      <a:pt x="9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-62715100" y="3809325"/>
                <a:ext cx="748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049" extrusionOk="0">
                    <a:moveTo>
                      <a:pt x="1" y="1"/>
                    </a:moveTo>
                    <a:lnTo>
                      <a:pt x="1" y="32"/>
                    </a:lnTo>
                    <a:cubicBezTo>
                      <a:pt x="631" y="253"/>
                      <a:pt x="1198" y="1009"/>
                      <a:pt x="1481" y="2048"/>
                    </a:cubicBezTo>
                    <a:lnTo>
                      <a:pt x="2994" y="2048"/>
                    </a:lnTo>
                    <a:cubicBezTo>
                      <a:pt x="2426" y="946"/>
                      <a:pt x="1324" y="15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-62715875" y="3950300"/>
                <a:ext cx="756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9" extrusionOk="0">
                    <a:moveTo>
                      <a:pt x="1512" y="1"/>
                    </a:moveTo>
                    <a:cubicBezTo>
                      <a:pt x="1229" y="1009"/>
                      <a:pt x="662" y="1765"/>
                      <a:pt x="0" y="1986"/>
                    </a:cubicBezTo>
                    <a:lnTo>
                      <a:pt x="0" y="2049"/>
                    </a:lnTo>
                    <a:lnTo>
                      <a:pt x="32" y="2049"/>
                    </a:lnTo>
                    <a:cubicBezTo>
                      <a:pt x="1355" y="1891"/>
                      <a:pt x="2457" y="1104"/>
                      <a:pt x="30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-62811200" y="3949525"/>
                <a:ext cx="7565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2080" extrusionOk="0">
                    <a:moveTo>
                      <a:pt x="1" y="0"/>
                    </a:moveTo>
                    <a:cubicBezTo>
                      <a:pt x="600" y="1166"/>
                      <a:pt x="1702" y="1954"/>
                      <a:pt x="3025" y="2080"/>
                    </a:cubicBezTo>
                    <a:lnTo>
                      <a:pt x="3025" y="2017"/>
                    </a:lnTo>
                    <a:cubicBezTo>
                      <a:pt x="2364" y="1796"/>
                      <a:pt x="1860" y="1040"/>
                      <a:pt x="1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4"/>
              <p:cNvSpPr/>
              <p:nvPr/>
            </p:nvSpPr>
            <p:spPr>
              <a:xfrm>
                <a:off x="-62673350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0" y="0"/>
                    </a:moveTo>
                    <a:cubicBezTo>
                      <a:pt x="32" y="316"/>
                      <a:pt x="63" y="631"/>
                      <a:pt x="63" y="977"/>
                    </a:cubicBezTo>
                    <a:cubicBezTo>
                      <a:pt x="63" y="1324"/>
                      <a:pt x="32" y="1670"/>
                      <a:pt x="0" y="1922"/>
                    </a:cubicBezTo>
                    <a:lnTo>
                      <a:pt x="1639" y="1922"/>
                    </a:lnTo>
                    <a:cubicBezTo>
                      <a:pt x="1733" y="1670"/>
                      <a:pt x="1765" y="1292"/>
                      <a:pt x="1765" y="977"/>
                    </a:cubicBezTo>
                    <a:cubicBezTo>
                      <a:pt x="1765" y="662"/>
                      <a:pt x="1733" y="316"/>
                      <a:pt x="1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4"/>
              <p:cNvSpPr/>
              <p:nvPr/>
            </p:nvSpPr>
            <p:spPr>
              <a:xfrm>
                <a:off x="-62810400" y="3810125"/>
                <a:ext cx="756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8" extrusionOk="0">
                    <a:moveTo>
                      <a:pt x="2993" y="0"/>
                    </a:moveTo>
                    <a:cubicBezTo>
                      <a:pt x="1702" y="158"/>
                      <a:pt x="599" y="945"/>
                      <a:pt x="0" y="2048"/>
                    </a:cubicBezTo>
                    <a:lnTo>
                      <a:pt x="1544" y="2048"/>
                    </a:lnTo>
                    <a:cubicBezTo>
                      <a:pt x="1828" y="1008"/>
                      <a:pt x="2363" y="284"/>
                      <a:pt x="3025" y="32"/>
                    </a:cubicBez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>
                <a:off x="-62715100" y="3881000"/>
                <a:ext cx="22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923" extrusionOk="0">
                    <a:moveTo>
                      <a:pt x="1" y="0"/>
                    </a:moveTo>
                    <a:lnTo>
                      <a:pt x="1" y="1922"/>
                    </a:lnTo>
                    <a:lnTo>
                      <a:pt x="851" y="1922"/>
                    </a:lnTo>
                    <a:cubicBezTo>
                      <a:pt x="883" y="1607"/>
                      <a:pt x="914" y="1292"/>
                      <a:pt x="914" y="977"/>
                    </a:cubicBezTo>
                    <a:cubicBezTo>
                      <a:pt x="914" y="662"/>
                      <a:pt x="883" y="316"/>
                      <a:pt x="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7" name="Google Shape;1057;p34"/>
          <p:cNvGrpSpPr/>
          <p:nvPr/>
        </p:nvGrpSpPr>
        <p:grpSpPr>
          <a:xfrm>
            <a:off x="457199" y="4071379"/>
            <a:ext cx="655783" cy="654214"/>
            <a:chOff x="457199" y="4071379"/>
            <a:chExt cx="655783" cy="654214"/>
          </a:xfrm>
        </p:grpSpPr>
        <p:sp>
          <p:nvSpPr>
            <p:cNvPr id="1058" name="Google Shape;1058;p34"/>
            <p:cNvSpPr/>
            <p:nvPr/>
          </p:nvSpPr>
          <p:spPr>
            <a:xfrm>
              <a:off x="457199" y="4071379"/>
              <a:ext cx="655783" cy="654214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601901" y="4224712"/>
              <a:ext cx="366364" cy="347563"/>
            </a:xfrm>
            <a:custGeom>
              <a:avLst/>
              <a:gdLst/>
              <a:ahLst/>
              <a:cxnLst/>
              <a:rect l="l" t="t" r="r" b="b"/>
              <a:pathLst>
                <a:path w="12666" h="12016" extrusionOk="0">
                  <a:moveTo>
                    <a:pt x="3844" y="5105"/>
                  </a:moveTo>
                  <a:cubicBezTo>
                    <a:pt x="4096" y="5105"/>
                    <a:pt x="4285" y="5325"/>
                    <a:pt x="4285" y="5514"/>
                  </a:cubicBezTo>
                  <a:lnTo>
                    <a:pt x="4285" y="7153"/>
                  </a:lnTo>
                  <a:cubicBezTo>
                    <a:pt x="4285" y="7405"/>
                    <a:pt x="4096" y="7562"/>
                    <a:pt x="3844" y="7562"/>
                  </a:cubicBezTo>
                  <a:lnTo>
                    <a:pt x="2206" y="7562"/>
                  </a:lnTo>
                  <a:cubicBezTo>
                    <a:pt x="1954" y="7562"/>
                    <a:pt x="1765" y="7342"/>
                    <a:pt x="1765" y="7153"/>
                  </a:cubicBezTo>
                  <a:lnTo>
                    <a:pt x="1765" y="5514"/>
                  </a:lnTo>
                  <a:cubicBezTo>
                    <a:pt x="1765" y="5262"/>
                    <a:pt x="1954" y="5105"/>
                    <a:pt x="2206" y="5105"/>
                  </a:cubicBezTo>
                  <a:close/>
                  <a:moveTo>
                    <a:pt x="7215" y="1765"/>
                  </a:moveTo>
                  <a:cubicBezTo>
                    <a:pt x="7436" y="1765"/>
                    <a:pt x="7593" y="1954"/>
                    <a:pt x="7593" y="2206"/>
                  </a:cubicBezTo>
                  <a:lnTo>
                    <a:pt x="7593" y="7153"/>
                  </a:lnTo>
                  <a:cubicBezTo>
                    <a:pt x="7593" y="7405"/>
                    <a:pt x="7404" y="7562"/>
                    <a:pt x="7215" y="7562"/>
                  </a:cubicBezTo>
                  <a:lnTo>
                    <a:pt x="5545" y="7562"/>
                  </a:lnTo>
                  <a:cubicBezTo>
                    <a:pt x="5325" y="7562"/>
                    <a:pt x="5167" y="7342"/>
                    <a:pt x="5167" y="7153"/>
                  </a:cubicBezTo>
                  <a:lnTo>
                    <a:pt x="5167" y="2206"/>
                  </a:lnTo>
                  <a:cubicBezTo>
                    <a:pt x="5167" y="1954"/>
                    <a:pt x="5356" y="1765"/>
                    <a:pt x="5545" y="1765"/>
                  </a:cubicBezTo>
                  <a:close/>
                  <a:moveTo>
                    <a:pt x="10523" y="4286"/>
                  </a:moveTo>
                  <a:cubicBezTo>
                    <a:pt x="10744" y="4286"/>
                    <a:pt x="10901" y="4475"/>
                    <a:pt x="10901" y="4664"/>
                  </a:cubicBezTo>
                  <a:lnTo>
                    <a:pt x="10901" y="7153"/>
                  </a:lnTo>
                  <a:cubicBezTo>
                    <a:pt x="10901" y="7405"/>
                    <a:pt x="10712" y="7562"/>
                    <a:pt x="10523" y="7562"/>
                  </a:cubicBezTo>
                  <a:lnTo>
                    <a:pt x="8853" y="7562"/>
                  </a:lnTo>
                  <a:cubicBezTo>
                    <a:pt x="8633" y="7562"/>
                    <a:pt x="8475" y="7342"/>
                    <a:pt x="8475" y="7153"/>
                  </a:cubicBezTo>
                  <a:lnTo>
                    <a:pt x="8475" y="4664"/>
                  </a:lnTo>
                  <a:cubicBezTo>
                    <a:pt x="8475" y="4443"/>
                    <a:pt x="8664" y="4286"/>
                    <a:pt x="8853" y="428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00"/>
                    <a:pt x="599" y="8224"/>
                    <a:pt x="1639" y="9200"/>
                  </a:cubicBezTo>
                  <a:lnTo>
                    <a:pt x="1639" y="11626"/>
                  </a:lnTo>
                  <a:cubicBezTo>
                    <a:pt x="1639" y="11856"/>
                    <a:pt x="1832" y="12016"/>
                    <a:pt x="2045" y="12016"/>
                  </a:cubicBezTo>
                  <a:cubicBezTo>
                    <a:pt x="2153" y="12016"/>
                    <a:pt x="2267" y="11974"/>
                    <a:pt x="2363" y="11878"/>
                  </a:cubicBezTo>
                  <a:lnTo>
                    <a:pt x="3749" y="10492"/>
                  </a:lnTo>
                  <a:cubicBezTo>
                    <a:pt x="4569" y="10839"/>
                    <a:pt x="5419" y="10965"/>
                    <a:pt x="6333" y="10965"/>
                  </a:cubicBezTo>
                  <a:cubicBezTo>
                    <a:pt x="9830" y="10965"/>
                    <a:pt x="12665" y="8507"/>
                    <a:pt x="12665" y="5451"/>
                  </a:cubicBezTo>
                  <a:cubicBezTo>
                    <a:pt x="12665" y="2427"/>
                    <a:pt x="9830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4"/>
          <p:cNvGrpSpPr/>
          <p:nvPr/>
        </p:nvGrpSpPr>
        <p:grpSpPr>
          <a:xfrm>
            <a:off x="1441290" y="4071379"/>
            <a:ext cx="655783" cy="654214"/>
            <a:chOff x="1586361" y="4071379"/>
            <a:chExt cx="655783" cy="654214"/>
          </a:xfrm>
        </p:grpSpPr>
        <p:sp>
          <p:nvSpPr>
            <p:cNvPr id="1061" name="Google Shape;1061;p34"/>
            <p:cNvSpPr/>
            <p:nvPr/>
          </p:nvSpPr>
          <p:spPr>
            <a:xfrm>
              <a:off x="1586361" y="4071379"/>
              <a:ext cx="655783" cy="654214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2" name="Google Shape;1062;p34"/>
            <p:cNvGrpSpPr/>
            <p:nvPr/>
          </p:nvGrpSpPr>
          <p:grpSpPr>
            <a:xfrm>
              <a:off x="1739204" y="4223454"/>
              <a:ext cx="350079" cy="350079"/>
              <a:chOff x="583100" y="3982600"/>
              <a:chExt cx="296175" cy="296175"/>
            </a:xfrm>
          </p:grpSpPr>
          <p:sp>
            <p:nvSpPr>
              <p:cNvPr id="1063" name="Google Shape;1063;p34"/>
              <p:cNvSpPr/>
              <p:nvPr/>
            </p:nvSpPr>
            <p:spPr>
              <a:xfrm>
                <a:off x="694925" y="3982600"/>
                <a:ext cx="7092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742" extrusionOk="0">
                    <a:moveTo>
                      <a:pt x="1419" y="1"/>
                    </a:moveTo>
                    <a:cubicBezTo>
                      <a:pt x="631" y="1"/>
                      <a:pt x="1" y="599"/>
                      <a:pt x="1" y="1355"/>
                    </a:cubicBezTo>
                    <a:cubicBezTo>
                      <a:pt x="1" y="2143"/>
                      <a:pt x="631" y="2742"/>
                      <a:pt x="1419" y="2742"/>
                    </a:cubicBezTo>
                    <a:cubicBezTo>
                      <a:pt x="2206" y="2742"/>
                      <a:pt x="2836" y="2143"/>
                      <a:pt x="2836" y="1355"/>
                    </a:cubicBezTo>
                    <a:cubicBezTo>
                      <a:pt x="2836" y="599"/>
                      <a:pt x="2206" y="1"/>
                      <a:pt x="14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609075" y="4139350"/>
                <a:ext cx="69350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1" extrusionOk="0">
                    <a:moveTo>
                      <a:pt x="1387" y="0"/>
                    </a:moveTo>
                    <a:cubicBezTo>
                      <a:pt x="631" y="0"/>
                      <a:pt x="1" y="630"/>
                      <a:pt x="1" y="1355"/>
                    </a:cubicBezTo>
                    <a:cubicBezTo>
                      <a:pt x="1" y="2111"/>
                      <a:pt x="631" y="2741"/>
                      <a:pt x="1387" y="2741"/>
                    </a:cubicBezTo>
                    <a:cubicBezTo>
                      <a:pt x="2143" y="2741"/>
                      <a:pt x="2773" y="2111"/>
                      <a:pt x="2773" y="1355"/>
                    </a:cubicBezTo>
                    <a:cubicBezTo>
                      <a:pt x="2773" y="630"/>
                      <a:pt x="2143" y="0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783925" y="4140125"/>
                <a:ext cx="685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2742" extrusionOk="0">
                    <a:moveTo>
                      <a:pt x="1356" y="1"/>
                    </a:moveTo>
                    <a:cubicBezTo>
                      <a:pt x="631" y="1"/>
                      <a:pt x="1" y="631"/>
                      <a:pt x="1" y="1387"/>
                    </a:cubicBezTo>
                    <a:cubicBezTo>
                      <a:pt x="1" y="2111"/>
                      <a:pt x="631" y="2741"/>
                      <a:pt x="1356" y="2741"/>
                    </a:cubicBezTo>
                    <a:cubicBezTo>
                      <a:pt x="2112" y="2741"/>
                      <a:pt x="2742" y="2111"/>
                      <a:pt x="2742" y="1387"/>
                    </a:cubicBezTo>
                    <a:cubicBezTo>
                      <a:pt x="2742" y="631"/>
                      <a:pt x="2112" y="1"/>
                      <a:pt x="1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583100" y="4207075"/>
                <a:ext cx="122100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2868" extrusionOk="0">
                    <a:moveTo>
                      <a:pt x="819" y="0"/>
                    </a:moveTo>
                    <a:cubicBezTo>
                      <a:pt x="347" y="442"/>
                      <a:pt x="0" y="1072"/>
                      <a:pt x="0" y="1796"/>
                    </a:cubicBezTo>
                    <a:lnTo>
                      <a:pt x="0" y="2521"/>
                    </a:lnTo>
                    <a:cubicBezTo>
                      <a:pt x="0" y="2710"/>
                      <a:pt x="158" y="2867"/>
                      <a:pt x="347" y="2867"/>
                    </a:cubicBezTo>
                    <a:lnTo>
                      <a:pt x="4505" y="2867"/>
                    </a:lnTo>
                    <a:cubicBezTo>
                      <a:pt x="4726" y="2867"/>
                      <a:pt x="4883" y="2710"/>
                      <a:pt x="4883" y="2521"/>
                    </a:cubicBezTo>
                    <a:lnTo>
                      <a:pt x="4883" y="1796"/>
                    </a:lnTo>
                    <a:cubicBezTo>
                      <a:pt x="4883" y="1103"/>
                      <a:pt x="4568" y="442"/>
                      <a:pt x="4033" y="0"/>
                    </a:cubicBezTo>
                    <a:cubicBezTo>
                      <a:pt x="3655" y="473"/>
                      <a:pt x="3088" y="788"/>
                      <a:pt x="2426" y="788"/>
                    </a:cubicBezTo>
                    <a:cubicBezTo>
                      <a:pt x="1796" y="788"/>
                      <a:pt x="1197" y="473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669725" y="4049550"/>
                <a:ext cx="122900" cy="72475"/>
              </a:xfrm>
              <a:custGeom>
                <a:avLst/>
                <a:gdLst/>
                <a:ahLst/>
                <a:cxnLst/>
                <a:rect l="l" t="t" r="r" b="b"/>
                <a:pathLst>
                  <a:path w="4916" h="2899" extrusionOk="0">
                    <a:moveTo>
                      <a:pt x="851" y="1"/>
                    </a:moveTo>
                    <a:cubicBezTo>
                      <a:pt x="347" y="442"/>
                      <a:pt x="1" y="1103"/>
                      <a:pt x="1" y="1796"/>
                    </a:cubicBezTo>
                    <a:lnTo>
                      <a:pt x="1" y="2552"/>
                    </a:lnTo>
                    <a:cubicBezTo>
                      <a:pt x="1" y="2741"/>
                      <a:pt x="158" y="2899"/>
                      <a:pt x="347" y="2899"/>
                    </a:cubicBezTo>
                    <a:lnTo>
                      <a:pt x="4537" y="2899"/>
                    </a:lnTo>
                    <a:cubicBezTo>
                      <a:pt x="4758" y="2899"/>
                      <a:pt x="4915" y="2741"/>
                      <a:pt x="4915" y="2552"/>
                    </a:cubicBezTo>
                    <a:lnTo>
                      <a:pt x="4915" y="1796"/>
                    </a:lnTo>
                    <a:cubicBezTo>
                      <a:pt x="4915" y="1103"/>
                      <a:pt x="4600" y="442"/>
                      <a:pt x="4065" y="1"/>
                    </a:cubicBezTo>
                    <a:cubicBezTo>
                      <a:pt x="3687" y="473"/>
                      <a:pt x="3088" y="788"/>
                      <a:pt x="2458" y="788"/>
                    </a:cubicBezTo>
                    <a:cubicBezTo>
                      <a:pt x="1828" y="788"/>
                      <a:pt x="1198" y="473"/>
                      <a:pt x="8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757150" y="4207075"/>
                <a:ext cx="1221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2868" extrusionOk="0">
                    <a:moveTo>
                      <a:pt x="820" y="0"/>
                    </a:moveTo>
                    <a:cubicBezTo>
                      <a:pt x="316" y="442"/>
                      <a:pt x="1" y="1103"/>
                      <a:pt x="1" y="1796"/>
                    </a:cubicBezTo>
                    <a:lnTo>
                      <a:pt x="1" y="2521"/>
                    </a:lnTo>
                    <a:cubicBezTo>
                      <a:pt x="1" y="2710"/>
                      <a:pt x="158" y="2867"/>
                      <a:pt x="347" y="2867"/>
                    </a:cubicBezTo>
                    <a:lnTo>
                      <a:pt x="4506" y="2867"/>
                    </a:lnTo>
                    <a:cubicBezTo>
                      <a:pt x="4727" y="2867"/>
                      <a:pt x="4884" y="2710"/>
                      <a:pt x="4884" y="2521"/>
                    </a:cubicBezTo>
                    <a:lnTo>
                      <a:pt x="4884" y="1796"/>
                    </a:lnTo>
                    <a:cubicBezTo>
                      <a:pt x="4884" y="1103"/>
                      <a:pt x="4569" y="442"/>
                      <a:pt x="4033" y="0"/>
                    </a:cubicBezTo>
                    <a:cubicBezTo>
                      <a:pt x="3655" y="473"/>
                      <a:pt x="3088" y="788"/>
                      <a:pt x="2427" y="788"/>
                    </a:cubicBezTo>
                    <a:cubicBezTo>
                      <a:pt x="1797" y="788"/>
                      <a:pt x="1198" y="473"/>
                      <a:pt x="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691775" y="4139350"/>
                <a:ext cx="77225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2584" extrusionOk="0">
                    <a:moveTo>
                      <a:pt x="1198" y="0"/>
                    </a:moveTo>
                    <a:lnTo>
                      <a:pt x="1198" y="882"/>
                    </a:lnTo>
                    <a:lnTo>
                      <a:pt x="1" y="2079"/>
                    </a:lnTo>
                    <a:cubicBezTo>
                      <a:pt x="221" y="2237"/>
                      <a:pt x="284" y="2300"/>
                      <a:pt x="473" y="2583"/>
                    </a:cubicBezTo>
                    <a:lnTo>
                      <a:pt x="1545" y="1575"/>
                    </a:lnTo>
                    <a:lnTo>
                      <a:pt x="2616" y="2583"/>
                    </a:lnTo>
                    <a:cubicBezTo>
                      <a:pt x="2773" y="2394"/>
                      <a:pt x="2931" y="2237"/>
                      <a:pt x="3088" y="2111"/>
                    </a:cubicBezTo>
                    <a:lnTo>
                      <a:pt x="1891" y="882"/>
                    </a:lnTo>
                    <a:lnTo>
                      <a:pt x="18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0" name="Google Shape;1070;p34"/>
          <p:cNvGrpSpPr/>
          <p:nvPr/>
        </p:nvGrpSpPr>
        <p:grpSpPr>
          <a:xfrm>
            <a:off x="3409474" y="4071379"/>
            <a:ext cx="655783" cy="654214"/>
            <a:chOff x="3409474" y="4071379"/>
            <a:chExt cx="655783" cy="654214"/>
          </a:xfrm>
        </p:grpSpPr>
        <p:sp>
          <p:nvSpPr>
            <p:cNvPr id="1071" name="Google Shape;1071;p34"/>
            <p:cNvSpPr/>
            <p:nvPr/>
          </p:nvSpPr>
          <p:spPr>
            <a:xfrm>
              <a:off x="3409474" y="4071379"/>
              <a:ext cx="655783" cy="654214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2" name="Google Shape;1072;p34"/>
            <p:cNvGrpSpPr/>
            <p:nvPr/>
          </p:nvGrpSpPr>
          <p:grpSpPr>
            <a:xfrm>
              <a:off x="3562359" y="4223454"/>
              <a:ext cx="350079" cy="350079"/>
              <a:chOff x="2037825" y="3254050"/>
              <a:chExt cx="296175" cy="296175"/>
            </a:xfrm>
          </p:grpSpPr>
          <p:sp>
            <p:nvSpPr>
              <p:cNvPr id="1073" name="Google Shape;1073;p34"/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4"/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718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4"/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763" extrusionOk="0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4"/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35" extrusionOk="0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4"/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4"/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593" extrusionOk="0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9" name="Google Shape;1079;p34"/>
          <p:cNvGrpSpPr/>
          <p:nvPr/>
        </p:nvGrpSpPr>
        <p:grpSpPr>
          <a:xfrm>
            <a:off x="511844" y="2156825"/>
            <a:ext cx="1599832" cy="176400"/>
            <a:chOff x="511844" y="2156825"/>
            <a:chExt cx="1599832" cy="176400"/>
          </a:xfrm>
        </p:grpSpPr>
        <p:sp>
          <p:nvSpPr>
            <p:cNvPr id="1080" name="Google Shape;1080;p34"/>
            <p:cNvSpPr/>
            <p:nvPr/>
          </p:nvSpPr>
          <p:spPr>
            <a:xfrm rot="5400000" flipH="1">
              <a:off x="495344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34"/>
            <p:cNvSpPr/>
            <p:nvPr/>
          </p:nvSpPr>
          <p:spPr>
            <a:xfrm rot="5400000" flipH="1">
              <a:off x="657171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2" name="Google Shape;1082;p34"/>
            <p:cNvSpPr/>
            <p:nvPr/>
          </p:nvSpPr>
          <p:spPr>
            <a:xfrm rot="5400000" flipH="1">
              <a:off x="818998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3" name="Google Shape;1083;p34"/>
            <p:cNvSpPr/>
            <p:nvPr/>
          </p:nvSpPr>
          <p:spPr>
            <a:xfrm rot="5400000" flipH="1">
              <a:off x="980825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4" name="Google Shape;1084;p34"/>
            <p:cNvSpPr/>
            <p:nvPr/>
          </p:nvSpPr>
          <p:spPr>
            <a:xfrm rot="5400000" flipH="1">
              <a:off x="1142652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34"/>
            <p:cNvSpPr/>
            <p:nvPr/>
          </p:nvSpPr>
          <p:spPr>
            <a:xfrm rot="5400000" flipH="1">
              <a:off x="1304479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6" name="Google Shape;1086;p34"/>
            <p:cNvSpPr/>
            <p:nvPr/>
          </p:nvSpPr>
          <p:spPr>
            <a:xfrm rot="5400000" flipH="1">
              <a:off x="146630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7" name="Google Shape;1087;p34"/>
            <p:cNvSpPr/>
            <p:nvPr/>
          </p:nvSpPr>
          <p:spPr>
            <a:xfrm rot="5400000" flipH="1">
              <a:off x="1628122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8" name="Google Shape;1088;p34"/>
            <p:cNvSpPr/>
            <p:nvPr/>
          </p:nvSpPr>
          <p:spPr>
            <a:xfrm rot="5400000" flipH="1">
              <a:off x="1789949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9" name="Google Shape;1089;p34"/>
            <p:cNvSpPr/>
            <p:nvPr/>
          </p:nvSpPr>
          <p:spPr>
            <a:xfrm rot="5400000" flipH="1">
              <a:off x="195177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0" name="Google Shape;1090;p34"/>
          <p:cNvGrpSpPr/>
          <p:nvPr/>
        </p:nvGrpSpPr>
        <p:grpSpPr>
          <a:xfrm>
            <a:off x="2465419" y="2156825"/>
            <a:ext cx="1599832" cy="176400"/>
            <a:chOff x="2465419" y="2156825"/>
            <a:chExt cx="1599832" cy="176400"/>
          </a:xfrm>
        </p:grpSpPr>
        <p:sp>
          <p:nvSpPr>
            <p:cNvPr id="1091" name="Google Shape;1091;p34"/>
            <p:cNvSpPr/>
            <p:nvPr/>
          </p:nvSpPr>
          <p:spPr>
            <a:xfrm rot="5400000" flipH="1">
              <a:off x="2448919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 rot="5400000" flipH="1">
              <a:off x="2610746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 rot="5400000" flipH="1">
              <a:off x="2772573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 rot="5400000" flipH="1">
              <a:off x="2934400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 rot="5400000" flipH="1">
              <a:off x="3096227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 rot="5400000" flipH="1">
              <a:off x="3258054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 rot="5400000" flipH="1">
              <a:off x="3419881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 rot="5400000" flipH="1">
              <a:off x="358169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 rot="5400000" flipH="1">
              <a:off x="3743524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 rot="5400000" flipH="1">
              <a:off x="3905351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34"/>
          <p:cNvGrpSpPr/>
          <p:nvPr/>
        </p:nvGrpSpPr>
        <p:grpSpPr>
          <a:xfrm>
            <a:off x="511844" y="3438275"/>
            <a:ext cx="1599832" cy="176400"/>
            <a:chOff x="511844" y="3438275"/>
            <a:chExt cx="1599832" cy="176400"/>
          </a:xfrm>
        </p:grpSpPr>
        <p:sp>
          <p:nvSpPr>
            <p:cNvPr id="1102" name="Google Shape;1102;p34"/>
            <p:cNvSpPr/>
            <p:nvPr/>
          </p:nvSpPr>
          <p:spPr>
            <a:xfrm rot="5400000" flipH="1">
              <a:off x="495344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 rot="5400000" flipH="1">
              <a:off x="657171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 rot="5400000" flipH="1">
              <a:off x="818998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 rot="5400000" flipH="1">
              <a:off x="980825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 rot="5400000" flipH="1">
              <a:off x="1142652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 rot="5400000" flipH="1">
              <a:off x="1304479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 rot="5400000" flipH="1">
              <a:off x="146630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 rot="5400000" flipH="1">
              <a:off x="1628122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 rot="5400000" flipH="1">
              <a:off x="1789949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 rot="5400000" flipH="1">
              <a:off x="195177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2" name="Google Shape;1112;p34"/>
          <p:cNvGrpSpPr/>
          <p:nvPr/>
        </p:nvGrpSpPr>
        <p:grpSpPr>
          <a:xfrm>
            <a:off x="2465419" y="3438275"/>
            <a:ext cx="1599832" cy="176400"/>
            <a:chOff x="2465419" y="3438275"/>
            <a:chExt cx="1599832" cy="176400"/>
          </a:xfrm>
        </p:grpSpPr>
        <p:sp>
          <p:nvSpPr>
            <p:cNvPr id="1113" name="Google Shape;1113;p34"/>
            <p:cNvSpPr/>
            <p:nvPr/>
          </p:nvSpPr>
          <p:spPr>
            <a:xfrm rot="5400000" flipH="1">
              <a:off x="2448919" y="3454775"/>
              <a:ext cx="1764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 rot="5400000" flipH="1">
              <a:off x="2610746" y="3454775"/>
              <a:ext cx="1764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 rot="5400000" flipH="1">
              <a:off x="2772573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 rot="5400000" flipH="1">
              <a:off x="2934400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 rot="5400000" flipH="1">
              <a:off x="3096227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 rot="5400000" flipH="1">
              <a:off x="3258054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 rot="5400000" flipH="1">
              <a:off x="3419881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 rot="5400000" flipH="1">
              <a:off x="358169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 rot="5400000" flipH="1">
              <a:off x="3743524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 rot="5400000" flipH="1">
              <a:off x="3905351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3" name="Google Shape;1123;p34"/>
          <p:cNvSpPr/>
          <p:nvPr/>
        </p:nvSpPr>
        <p:spPr>
          <a:xfrm>
            <a:off x="4724525" y="3615071"/>
            <a:ext cx="3962271" cy="25163"/>
          </a:xfrm>
          <a:custGeom>
            <a:avLst/>
            <a:gdLst/>
            <a:ahLst/>
            <a:cxnLst/>
            <a:rect l="l" t="t" r="r" b="b"/>
            <a:pathLst>
              <a:path w="22899" h="167" extrusionOk="0">
                <a:moveTo>
                  <a:pt x="0" y="0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4"/>
          <p:cNvSpPr/>
          <p:nvPr/>
        </p:nvSpPr>
        <p:spPr>
          <a:xfrm>
            <a:off x="4724525" y="3387394"/>
            <a:ext cx="3962271" cy="24862"/>
          </a:xfrm>
          <a:custGeom>
            <a:avLst/>
            <a:gdLst/>
            <a:ahLst/>
            <a:cxnLst/>
            <a:rect l="l" t="t" r="r" b="b"/>
            <a:pathLst>
              <a:path w="22899" h="165" extrusionOk="0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4"/>
          <p:cNvSpPr/>
          <p:nvPr/>
        </p:nvSpPr>
        <p:spPr>
          <a:xfrm>
            <a:off x="4724525" y="3159566"/>
            <a:ext cx="3962271" cy="25012"/>
          </a:xfrm>
          <a:custGeom>
            <a:avLst/>
            <a:gdLst/>
            <a:ahLst/>
            <a:cxnLst/>
            <a:rect l="l" t="t" r="r" b="b"/>
            <a:pathLst>
              <a:path w="22899" h="166" extrusionOk="0">
                <a:moveTo>
                  <a:pt x="0" y="1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4"/>
          <p:cNvSpPr/>
          <p:nvPr/>
        </p:nvSpPr>
        <p:spPr>
          <a:xfrm>
            <a:off x="4724525" y="2931738"/>
            <a:ext cx="3962271" cy="25012"/>
          </a:xfrm>
          <a:custGeom>
            <a:avLst/>
            <a:gdLst/>
            <a:ahLst/>
            <a:cxnLst/>
            <a:rect l="l" t="t" r="r" b="b"/>
            <a:pathLst>
              <a:path w="22899" h="166" extrusionOk="0">
                <a:moveTo>
                  <a:pt x="0" y="1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4"/>
          <p:cNvSpPr/>
          <p:nvPr/>
        </p:nvSpPr>
        <p:spPr>
          <a:xfrm>
            <a:off x="4724525" y="2704061"/>
            <a:ext cx="3962271" cy="25012"/>
          </a:xfrm>
          <a:custGeom>
            <a:avLst/>
            <a:gdLst/>
            <a:ahLst/>
            <a:cxnLst/>
            <a:rect l="l" t="t" r="r" b="b"/>
            <a:pathLst>
              <a:path w="22899" h="166" extrusionOk="0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4"/>
          <p:cNvSpPr/>
          <p:nvPr/>
        </p:nvSpPr>
        <p:spPr>
          <a:xfrm>
            <a:off x="4724525" y="2476234"/>
            <a:ext cx="3962271" cy="24862"/>
          </a:xfrm>
          <a:custGeom>
            <a:avLst/>
            <a:gdLst/>
            <a:ahLst/>
            <a:cxnLst/>
            <a:rect l="l" t="t" r="r" b="b"/>
            <a:pathLst>
              <a:path w="22899" h="165" extrusionOk="0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4"/>
          <p:cNvSpPr/>
          <p:nvPr/>
        </p:nvSpPr>
        <p:spPr>
          <a:xfrm>
            <a:off x="4724525" y="2248406"/>
            <a:ext cx="3962271" cy="25012"/>
          </a:xfrm>
          <a:custGeom>
            <a:avLst/>
            <a:gdLst/>
            <a:ahLst/>
            <a:cxnLst/>
            <a:rect l="l" t="t" r="r" b="b"/>
            <a:pathLst>
              <a:path w="22899" h="166" extrusionOk="0">
                <a:moveTo>
                  <a:pt x="0" y="1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4"/>
          <p:cNvSpPr/>
          <p:nvPr/>
        </p:nvSpPr>
        <p:spPr>
          <a:xfrm>
            <a:off x="4724525" y="1792750"/>
            <a:ext cx="3962271" cy="25163"/>
          </a:xfrm>
          <a:custGeom>
            <a:avLst/>
            <a:gdLst/>
            <a:ahLst/>
            <a:cxnLst/>
            <a:rect l="l" t="t" r="r" b="b"/>
            <a:pathLst>
              <a:path w="22899" h="167" extrusionOk="0">
                <a:moveTo>
                  <a:pt x="0" y="0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4"/>
          <p:cNvSpPr/>
          <p:nvPr/>
        </p:nvSpPr>
        <p:spPr>
          <a:xfrm>
            <a:off x="4724525" y="2020578"/>
            <a:ext cx="3962271" cy="25012"/>
          </a:xfrm>
          <a:custGeom>
            <a:avLst/>
            <a:gdLst/>
            <a:ahLst/>
            <a:cxnLst/>
            <a:rect l="l" t="t" r="r" b="b"/>
            <a:pathLst>
              <a:path w="22899" h="166" extrusionOk="0">
                <a:moveTo>
                  <a:pt x="0" y="1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4"/>
          <p:cNvSpPr/>
          <p:nvPr/>
        </p:nvSpPr>
        <p:spPr>
          <a:xfrm>
            <a:off x="4724525" y="1565073"/>
            <a:ext cx="3962271" cy="24862"/>
          </a:xfrm>
          <a:custGeom>
            <a:avLst/>
            <a:gdLst/>
            <a:ahLst/>
            <a:cxnLst/>
            <a:rect l="l" t="t" r="r" b="b"/>
            <a:pathLst>
              <a:path w="22899" h="165" extrusionOk="0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4"/>
          <p:cNvSpPr/>
          <p:nvPr/>
        </p:nvSpPr>
        <p:spPr>
          <a:xfrm>
            <a:off x="4989603" y="2501103"/>
            <a:ext cx="594333" cy="1126788"/>
          </a:xfrm>
          <a:custGeom>
            <a:avLst/>
            <a:gdLst/>
            <a:ahLst/>
            <a:cxnLst/>
            <a:rect l="l" t="t" r="r" b="b"/>
            <a:pathLst>
              <a:path w="2341" h="9072" extrusionOk="0">
                <a:moveTo>
                  <a:pt x="0" y="1"/>
                </a:moveTo>
                <a:lnTo>
                  <a:pt x="0" y="9071"/>
                </a:lnTo>
                <a:lnTo>
                  <a:pt x="2340" y="9071"/>
                </a:lnTo>
                <a:lnTo>
                  <a:pt x="23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4"/>
          <p:cNvSpPr/>
          <p:nvPr/>
        </p:nvSpPr>
        <p:spPr>
          <a:xfrm>
            <a:off x="5912978" y="2729066"/>
            <a:ext cx="594368" cy="898810"/>
          </a:xfrm>
          <a:custGeom>
            <a:avLst/>
            <a:gdLst/>
            <a:ahLst/>
            <a:cxnLst/>
            <a:rect l="l" t="t" r="r" b="b"/>
            <a:pathLst>
              <a:path w="2341" h="12095" extrusionOk="0">
                <a:moveTo>
                  <a:pt x="1" y="0"/>
                </a:moveTo>
                <a:lnTo>
                  <a:pt x="1" y="12094"/>
                </a:lnTo>
                <a:lnTo>
                  <a:pt x="2341" y="12094"/>
                </a:lnTo>
                <a:lnTo>
                  <a:pt x="23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4"/>
          <p:cNvSpPr/>
          <p:nvPr/>
        </p:nvSpPr>
        <p:spPr>
          <a:xfrm>
            <a:off x="6836908" y="2951951"/>
            <a:ext cx="594333" cy="675909"/>
          </a:xfrm>
          <a:custGeom>
            <a:avLst/>
            <a:gdLst/>
            <a:ahLst/>
            <a:cxnLst/>
            <a:rect l="l" t="t" r="r" b="b"/>
            <a:pathLst>
              <a:path w="2341" h="6048" extrusionOk="0">
                <a:moveTo>
                  <a:pt x="0" y="0"/>
                </a:moveTo>
                <a:lnTo>
                  <a:pt x="0" y="6047"/>
                </a:lnTo>
                <a:lnTo>
                  <a:pt x="2340" y="6047"/>
                </a:lnTo>
                <a:lnTo>
                  <a:pt x="23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4"/>
          <p:cNvSpPr/>
          <p:nvPr/>
        </p:nvSpPr>
        <p:spPr>
          <a:xfrm>
            <a:off x="7760561" y="3159569"/>
            <a:ext cx="594091" cy="468304"/>
          </a:xfrm>
          <a:custGeom>
            <a:avLst/>
            <a:gdLst/>
            <a:ahLst/>
            <a:cxnLst/>
            <a:rect l="l" t="t" r="r" b="b"/>
            <a:pathLst>
              <a:path w="2340" h="7560" extrusionOk="0">
                <a:moveTo>
                  <a:pt x="0" y="0"/>
                </a:moveTo>
                <a:lnTo>
                  <a:pt x="0" y="7559"/>
                </a:lnTo>
                <a:lnTo>
                  <a:pt x="2339" y="7559"/>
                </a:lnTo>
                <a:lnTo>
                  <a:pt x="23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4"/>
          <p:cNvSpPr/>
          <p:nvPr/>
        </p:nvSpPr>
        <p:spPr>
          <a:xfrm>
            <a:off x="4724525" y="1337400"/>
            <a:ext cx="3962271" cy="24862"/>
          </a:xfrm>
          <a:custGeom>
            <a:avLst/>
            <a:gdLst/>
            <a:ahLst/>
            <a:cxnLst/>
            <a:rect l="l" t="t" r="r" b="b"/>
            <a:pathLst>
              <a:path w="22899" h="165" extrusionOk="0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4"/>
          <p:cNvSpPr txBox="1"/>
          <p:nvPr/>
        </p:nvSpPr>
        <p:spPr>
          <a:xfrm>
            <a:off x="4848043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39" name="Google Shape;1139;p34"/>
          <p:cNvSpPr txBox="1"/>
          <p:nvPr/>
        </p:nvSpPr>
        <p:spPr>
          <a:xfrm>
            <a:off x="5781431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1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0" name="Google Shape;1140;p34"/>
          <p:cNvSpPr txBox="1"/>
          <p:nvPr/>
        </p:nvSpPr>
        <p:spPr>
          <a:xfrm>
            <a:off x="6714820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30%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1" name="Google Shape;1141;p34"/>
          <p:cNvSpPr txBox="1"/>
          <p:nvPr/>
        </p:nvSpPr>
        <p:spPr>
          <a:xfrm>
            <a:off x="7638352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20%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1112262" y="3058563"/>
            <a:ext cx="1673246" cy="1673405"/>
            <a:chOff x="1112262" y="3058563"/>
            <a:chExt cx="1673246" cy="1673405"/>
          </a:xfrm>
        </p:grpSpPr>
        <p:grpSp>
          <p:nvGrpSpPr>
            <p:cNvPr id="1148" name="Google Shape;1148;p35"/>
            <p:cNvGrpSpPr/>
            <p:nvPr/>
          </p:nvGrpSpPr>
          <p:grpSpPr>
            <a:xfrm>
              <a:off x="1112262" y="3058563"/>
              <a:ext cx="1673246" cy="1673405"/>
              <a:chOff x="971550" y="3006850"/>
              <a:chExt cx="1527000" cy="1527000"/>
            </a:xfrm>
          </p:grpSpPr>
          <p:sp>
            <p:nvSpPr>
              <p:cNvPr id="1149" name="Google Shape;1149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name="adj1" fmla="val 0"/>
                  <a:gd name="adj2" fmla="val 1235710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name="adj1" fmla="val 12335545"/>
                  <a:gd name="adj2" fmla="val 1670103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name="adj1" fmla="val 16667231"/>
                  <a:gd name="adj2" fmla="val 733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2" name="Google Shape;1152;p35"/>
            <p:cNvSpPr txBox="1"/>
            <p:nvPr/>
          </p:nvSpPr>
          <p:spPr>
            <a:xfrm>
              <a:off x="1495180" y="4048869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3" name="Google Shape;1153;p35"/>
          <p:cNvGrpSpPr/>
          <p:nvPr/>
        </p:nvGrpSpPr>
        <p:grpSpPr>
          <a:xfrm>
            <a:off x="3211893" y="3058630"/>
            <a:ext cx="1673287" cy="1673439"/>
            <a:chOff x="3211893" y="3058630"/>
            <a:chExt cx="1673287" cy="1673439"/>
          </a:xfrm>
        </p:grpSpPr>
        <p:grpSp>
          <p:nvGrpSpPr>
            <p:cNvPr id="1154" name="Google Shape;1154;p35"/>
            <p:cNvGrpSpPr/>
            <p:nvPr/>
          </p:nvGrpSpPr>
          <p:grpSpPr>
            <a:xfrm>
              <a:off x="3211893" y="3058630"/>
              <a:ext cx="1673287" cy="1673439"/>
              <a:chOff x="4134807" y="3006850"/>
              <a:chExt cx="1527000" cy="1527000"/>
            </a:xfrm>
          </p:grpSpPr>
          <p:sp>
            <p:nvSpPr>
              <p:cNvPr id="1155" name="Google Shape;1155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name="adj1" fmla="val 31029"/>
                  <a:gd name="adj2" fmla="val 10844945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name="adj1" fmla="val 10792297"/>
                  <a:gd name="adj2" fmla="val 1670103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name="adj1" fmla="val 14917050"/>
                  <a:gd name="adj2" fmla="val 733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8" name="Google Shape;1158;p35"/>
            <p:cNvSpPr txBox="1"/>
            <p:nvPr/>
          </p:nvSpPr>
          <p:spPr>
            <a:xfrm>
              <a:off x="3594695" y="4048869"/>
              <a:ext cx="9075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9" name="Google Shape;1159;p35"/>
          <p:cNvGrpSpPr/>
          <p:nvPr/>
        </p:nvGrpSpPr>
        <p:grpSpPr>
          <a:xfrm>
            <a:off x="1112442" y="1187530"/>
            <a:ext cx="1673287" cy="1673439"/>
            <a:chOff x="1112442" y="1187530"/>
            <a:chExt cx="1673287" cy="1673439"/>
          </a:xfrm>
        </p:grpSpPr>
        <p:grpSp>
          <p:nvGrpSpPr>
            <p:cNvPr id="1160" name="Google Shape;1160;p35"/>
            <p:cNvGrpSpPr/>
            <p:nvPr/>
          </p:nvGrpSpPr>
          <p:grpSpPr>
            <a:xfrm>
              <a:off x="1112442" y="1187530"/>
              <a:ext cx="1673287" cy="1673439"/>
              <a:chOff x="7053875" y="3006850"/>
              <a:chExt cx="1527000" cy="1527000"/>
            </a:xfrm>
          </p:grpSpPr>
          <p:sp>
            <p:nvSpPr>
              <p:cNvPr id="1161" name="Google Shape;1161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name="adj1" fmla="val 0"/>
                  <a:gd name="adj2" fmla="val 9338675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name="adj1" fmla="val 9294387"/>
                  <a:gd name="adj2" fmla="val 1851217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name="adj1" fmla="val 12199043"/>
                  <a:gd name="adj2" fmla="val 733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4" name="Google Shape;1164;p35"/>
            <p:cNvSpPr txBox="1"/>
            <p:nvPr/>
          </p:nvSpPr>
          <p:spPr>
            <a:xfrm>
              <a:off x="1495169" y="2177769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65" name="Google Shape;1165;p35"/>
          <p:cNvSpPr txBox="1"/>
          <p:nvPr/>
        </p:nvSpPr>
        <p:spPr>
          <a:xfrm>
            <a:off x="6667638" y="118750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Volume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6" name="Google Shape;1166;p35"/>
          <p:cNvSpPr txBox="1"/>
          <p:nvPr/>
        </p:nvSpPr>
        <p:spPr>
          <a:xfrm>
            <a:off x="5676738" y="1452200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35"/>
          <p:cNvSpPr txBox="1"/>
          <p:nvPr/>
        </p:nvSpPr>
        <p:spPr>
          <a:xfrm>
            <a:off x="6667638" y="2107626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Variety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8" name="Google Shape;1168;p35"/>
          <p:cNvSpPr txBox="1"/>
          <p:nvPr/>
        </p:nvSpPr>
        <p:spPr>
          <a:xfrm>
            <a:off x="5676738" y="2372345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35"/>
          <p:cNvSpPr txBox="1"/>
          <p:nvPr/>
        </p:nvSpPr>
        <p:spPr>
          <a:xfrm>
            <a:off x="6667638" y="302777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Veracity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0" name="Google Shape;1170;p35"/>
          <p:cNvSpPr txBox="1"/>
          <p:nvPr/>
        </p:nvSpPr>
        <p:spPr>
          <a:xfrm>
            <a:off x="5676738" y="3292471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5"/>
          <p:cNvSpPr txBox="1"/>
          <p:nvPr/>
        </p:nvSpPr>
        <p:spPr>
          <a:xfrm>
            <a:off x="6739038" y="3947895"/>
            <a:ext cx="12927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Value</a:t>
            </a:r>
            <a:endParaRPr sz="1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2" name="Google Shape;1172;p35"/>
          <p:cNvSpPr txBox="1"/>
          <p:nvPr/>
        </p:nvSpPr>
        <p:spPr>
          <a:xfrm>
            <a:off x="5676738" y="4212598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3" name="Google Shape;1173;p35"/>
          <p:cNvGrpSpPr/>
          <p:nvPr/>
        </p:nvGrpSpPr>
        <p:grpSpPr>
          <a:xfrm>
            <a:off x="3211955" y="1187470"/>
            <a:ext cx="1673246" cy="1673405"/>
            <a:chOff x="3211955" y="1187470"/>
            <a:chExt cx="1673246" cy="1673405"/>
          </a:xfrm>
        </p:grpSpPr>
        <p:sp>
          <p:nvSpPr>
            <p:cNvPr id="1174" name="Google Shape;1174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name="adj1" fmla="val 7687988"/>
                <a:gd name="adj2" fmla="val 1851217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name="adj1" fmla="val 12199043"/>
                <a:gd name="adj2" fmla="val 733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name="adj1" fmla="val 0"/>
                <a:gd name="adj2" fmla="val 789258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 txBox="1"/>
            <p:nvPr/>
          </p:nvSpPr>
          <p:spPr>
            <a:xfrm>
              <a:off x="3594870" y="2177776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3" name="Google Shape;1183;p36"/>
          <p:cNvSpPr/>
          <p:nvPr/>
        </p:nvSpPr>
        <p:spPr>
          <a:xfrm>
            <a:off x="457200" y="1207975"/>
            <a:ext cx="2095500" cy="4023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 1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4" name="Google Shape;1184;p36"/>
          <p:cNvSpPr/>
          <p:nvPr/>
        </p:nvSpPr>
        <p:spPr>
          <a:xfrm>
            <a:off x="1147360" y="2505021"/>
            <a:ext cx="690300" cy="2225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5" name="Google Shape;1185;p36"/>
          <p:cNvSpPr/>
          <p:nvPr/>
        </p:nvSpPr>
        <p:spPr>
          <a:xfrm>
            <a:off x="1837490" y="3548783"/>
            <a:ext cx="690300" cy="118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6" name="Google Shape;1186;p36"/>
          <p:cNvSpPr/>
          <p:nvPr/>
        </p:nvSpPr>
        <p:spPr>
          <a:xfrm>
            <a:off x="457203" y="1852216"/>
            <a:ext cx="690300" cy="2878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7" name="Google Shape;1187;p36"/>
          <p:cNvSpPr txBox="1"/>
          <p:nvPr/>
        </p:nvSpPr>
        <p:spPr>
          <a:xfrm rot="-5400000">
            <a:off x="306313" y="4062519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8" name="Google Shape;1188;p36"/>
          <p:cNvSpPr txBox="1"/>
          <p:nvPr/>
        </p:nvSpPr>
        <p:spPr>
          <a:xfrm rot="-5400000">
            <a:off x="996470" y="4062740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9" name="Google Shape;1189;p36"/>
          <p:cNvSpPr txBox="1"/>
          <p:nvPr/>
        </p:nvSpPr>
        <p:spPr>
          <a:xfrm rot="-5400000">
            <a:off x="1686599" y="4062740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90" name="Google Shape;1190;p36"/>
          <p:cNvSpPr txBox="1"/>
          <p:nvPr/>
        </p:nvSpPr>
        <p:spPr>
          <a:xfrm>
            <a:off x="4108650" y="28621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36"/>
          <p:cNvSpPr txBox="1"/>
          <p:nvPr/>
        </p:nvSpPr>
        <p:spPr>
          <a:xfrm>
            <a:off x="3877350" y="2577187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2" name="Google Shape;1192;p36"/>
          <p:cNvSpPr/>
          <p:nvPr/>
        </p:nvSpPr>
        <p:spPr>
          <a:xfrm flipH="1">
            <a:off x="3217796" y="1399525"/>
            <a:ext cx="643200" cy="6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36"/>
          <p:cNvSpPr txBox="1"/>
          <p:nvPr/>
        </p:nvSpPr>
        <p:spPr>
          <a:xfrm>
            <a:off x="4108650" y="15582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Mercury is the smallest one in the entire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36"/>
          <p:cNvSpPr txBox="1"/>
          <p:nvPr/>
        </p:nvSpPr>
        <p:spPr>
          <a:xfrm>
            <a:off x="3877350" y="1268875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5" name="Google Shape;1195;p36"/>
          <p:cNvSpPr txBox="1"/>
          <p:nvPr/>
        </p:nvSpPr>
        <p:spPr>
          <a:xfrm>
            <a:off x="4108650" y="41012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Jupiter is a gas giant and the biggest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36"/>
          <p:cNvSpPr txBox="1"/>
          <p:nvPr/>
        </p:nvSpPr>
        <p:spPr>
          <a:xfrm>
            <a:off x="3877350" y="3820724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7" name="Google Shape;1197;p36"/>
          <p:cNvSpPr/>
          <p:nvPr/>
        </p:nvSpPr>
        <p:spPr>
          <a:xfrm flipH="1">
            <a:off x="3217796" y="4030233"/>
            <a:ext cx="643200" cy="64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36"/>
          <p:cNvSpPr/>
          <p:nvPr/>
        </p:nvSpPr>
        <p:spPr>
          <a:xfrm flipH="1">
            <a:off x="3217796" y="2714248"/>
            <a:ext cx="643200" cy="64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36"/>
          <p:cNvSpPr txBox="1"/>
          <p:nvPr/>
        </p:nvSpPr>
        <p:spPr>
          <a:xfrm>
            <a:off x="6327097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90%</a:t>
            </a:r>
            <a:endParaRPr sz="2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0" name="Google Shape;1200;p36"/>
          <p:cNvSpPr txBox="1"/>
          <p:nvPr/>
        </p:nvSpPr>
        <p:spPr>
          <a:xfrm>
            <a:off x="7175184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70%</a:t>
            </a:r>
            <a:endParaRPr sz="21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1" name="Google Shape;1201;p36"/>
          <p:cNvSpPr txBox="1"/>
          <p:nvPr/>
        </p:nvSpPr>
        <p:spPr>
          <a:xfrm>
            <a:off x="8023335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21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2" name="Google Shape;1202;p36"/>
          <p:cNvSpPr/>
          <p:nvPr/>
        </p:nvSpPr>
        <p:spPr>
          <a:xfrm>
            <a:off x="6535013" y="4331625"/>
            <a:ext cx="2095500" cy="402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 2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3" name="Google Shape;1203;p36"/>
          <p:cNvSpPr/>
          <p:nvPr/>
        </p:nvSpPr>
        <p:spPr>
          <a:xfrm>
            <a:off x="3356524" y="2859841"/>
            <a:ext cx="365764" cy="353563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36"/>
          <p:cNvGrpSpPr/>
          <p:nvPr/>
        </p:nvGrpSpPr>
        <p:grpSpPr>
          <a:xfrm>
            <a:off x="3356523" y="4169093"/>
            <a:ext cx="365754" cy="365752"/>
            <a:chOff x="-4932650" y="2046625"/>
            <a:chExt cx="293025" cy="291250"/>
          </a:xfrm>
        </p:grpSpPr>
        <p:sp>
          <p:nvSpPr>
            <p:cNvPr id="1205" name="Google Shape;1205;p36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36"/>
          <p:cNvGrpSpPr/>
          <p:nvPr/>
        </p:nvGrpSpPr>
        <p:grpSpPr>
          <a:xfrm>
            <a:off x="3356525" y="1559775"/>
            <a:ext cx="365754" cy="365770"/>
            <a:chOff x="-3854375" y="2046625"/>
            <a:chExt cx="293025" cy="291450"/>
          </a:xfrm>
        </p:grpSpPr>
        <p:sp>
          <p:nvSpPr>
            <p:cNvPr id="1208" name="Google Shape;1208;p36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36"/>
          <p:cNvSpPr/>
          <p:nvPr/>
        </p:nvSpPr>
        <p:spPr>
          <a:xfrm>
            <a:off x="6547396" y="1225971"/>
            <a:ext cx="2070600" cy="207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36"/>
          <p:cNvSpPr/>
          <p:nvPr/>
        </p:nvSpPr>
        <p:spPr>
          <a:xfrm rot="10800000" flipH="1">
            <a:off x="6755609" y="1433536"/>
            <a:ext cx="1655100" cy="1655100"/>
          </a:xfrm>
          <a:prstGeom prst="blockArc">
            <a:avLst>
              <a:gd name="adj1" fmla="val 750166"/>
              <a:gd name="adj2" fmla="val 16195235"/>
              <a:gd name="adj3" fmla="val 11901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6"/>
          <p:cNvSpPr/>
          <p:nvPr/>
        </p:nvSpPr>
        <p:spPr>
          <a:xfrm rot="10800000" flipH="1">
            <a:off x="6950507" y="1628339"/>
            <a:ext cx="1265400" cy="1265400"/>
          </a:xfrm>
          <a:prstGeom prst="blockArc">
            <a:avLst>
              <a:gd name="adj1" fmla="val 17921843"/>
              <a:gd name="adj2" fmla="val 16192946"/>
              <a:gd name="adj3" fmla="val 15569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6"/>
          <p:cNvSpPr/>
          <p:nvPr/>
        </p:nvSpPr>
        <p:spPr>
          <a:xfrm rot="10800000" flipH="1">
            <a:off x="6560824" y="1239533"/>
            <a:ext cx="2043900" cy="2043600"/>
          </a:xfrm>
          <a:prstGeom prst="blockArc">
            <a:avLst>
              <a:gd name="adj1" fmla="val 6064074"/>
              <a:gd name="adj2" fmla="val 16196780"/>
              <a:gd name="adj3" fmla="val 9536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6"/>
          <p:cNvSpPr txBox="1"/>
          <p:nvPr/>
        </p:nvSpPr>
        <p:spPr>
          <a:xfrm>
            <a:off x="6331250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5" name="Google Shape;1215;p36"/>
          <p:cNvSpPr txBox="1"/>
          <p:nvPr/>
        </p:nvSpPr>
        <p:spPr>
          <a:xfrm>
            <a:off x="7175650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6" name="Google Shape;1216;p36"/>
          <p:cNvSpPr txBox="1"/>
          <p:nvPr/>
        </p:nvSpPr>
        <p:spPr>
          <a:xfrm>
            <a:off x="8023325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2" name="Google Shape;1222;p37"/>
          <p:cNvSpPr/>
          <p:nvPr/>
        </p:nvSpPr>
        <p:spPr>
          <a:xfrm>
            <a:off x="2530895" y="2168902"/>
            <a:ext cx="35" cy="1266"/>
          </a:xfrm>
          <a:custGeom>
            <a:avLst/>
            <a:gdLst/>
            <a:ahLst/>
            <a:cxnLst/>
            <a:rect l="l" t="t" r="r" b="b"/>
            <a:pathLst>
              <a:path w="1" h="36" extrusionOk="0">
                <a:moveTo>
                  <a:pt x="1" y="36"/>
                </a:moveTo>
                <a:lnTo>
                  <a:pt x="1" y="0"/>
                </a:lnTo>
                <a:lnTo>
                  <a:pt x="1" y="3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7"/>
          <p:cNvSpPr/>
          <p:nvPr/>
        </p:nvSpPr>
        <p:spPr>
          <a:xfrm>
            <a:off x="2460652" y="2040720"/>
            <a:ext cx="7418" cy="12340"/>
          </a:xfrm>
          <a:custGeom>
            <a:avLst/>
            <a:gdLst/>
            <a:ahLst/>
            <a:cxnLst/>
            <a:rect l="l" t="t" r="r" b="b"/>
            <a:pathLst>
              <a:path w="211" h="351" extrusionOk="0">
                <a:moveTo>
                  <a:pt x="211" y="351"/>
                </a:moveTo>
                <a:lnTo>
                  <a:pt x="0" y="0"/>
                </a:lnTo>
                <a:lnTo>
                  <a:pt x="211" y="35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7"/>
          <p:cNvSpPr/>
          <p:nvPr/>
        </p:nvSpPr>
        <p:spPr>
          <a:xfrm>
            <a:off x="2468035" y="2054255"/>
            <a:ext cx="7453" cy="12375"/>
          </a:xfrm>
          <a:custGeom>
            <a:avLst/>
            <a:gdLst/>
            <a:ahLst/>
            <a:cxnLst/>
            <a:rect l="l" t="t" r="r" b="b"/>
            <a:pathLst>
              <a:path w="212" h="352" extrusionOk="0">
                <a:moveTo>
                  <a:pt x="211" y="352"/>
                </a:moveTo>
                <a:lnTo>
                  <a:pt x="1" y="1"/>
                </a:lnTo>
                <a:lnTo>
                  <a:pt x="211" y="352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7"/>
          <p:cNvSpPr/>
          <p:nvPr/>
        </p:nvSpPr>
        <p:spPr>
          <a:xfrm>
            <a:off x="1655770" y="1434300"/>
            <a:ext cx="795052" cy="591666"/>
          </a:xfrm>
          <a:custGeom>
            <a:avLst/>
            <a:gdLst/>
            <a:ahLst/>
            <a:cxnLst/>
            <a:rect l="l" t="t" r="r" b="b"/>
            <a:pathLst>
              <a:path w="22614" h="16829" extrusionOk="0">
                <a:moveTo>
                  <a:pt x="22614" y="16829"/>
                </a:moveTo>
                <a:lnTo>
                  <a:pt x="21948" y="15812"/>
                </a:lnTo>
                <a:lnTo>
                  <a:pt x="20300" y="13533"/>
                </a:lnTo>
                <a:lnTo>
                  <a:pt x="18302" y="11079"/>
                </a:lnTo>
                <a:lnTo>
                  <a:pt x="15883" y="8590"/>
                </a:lnTo>
                <a:lnTo>
                  <a:pt x="13078" y="6171"/>
                </a:lnTo>
                <a:lnTo>
                  <a:pt x="9852" y="3927"/>
                </a:lnTo>
                <a:lnTo>
                  <a:pt x="6241" y="2034"/>
                </a:lnTo>
                <a:lnTo>
                  <a:pt x="2174" y="526"/>
                </a:lnTo>
                <a:lnTo>
                  <a:pt x="1" y="0"/>
                </a:lnTo>
                <a:lnTo>
                  <a:pt x="1" y="0"/>
                </a:lnTo>
                <a:lnTo>
                  <a:pt x="2174" y="526"/>
                </a:lnTo>
                <a:lnTo>
                  <a:pt x="6241" y="2034"/>
                </a:lnTo>
                <a:lnTo>
                  <a:pt x="9852" y="3927"/>
                </a:lnTo>
                <a:lnTo>
                  <a:pt x="13078" y="6171"/>
                </a:lnTo>
                <a:lnTo>
                  <a:pt x="15883" y="8590"/>
                </a:lnTo>
                <a:lnTo>
                  <a:pt x="18302" y="11079"/>
                </a:lnTo>
                <a:lnTo>
                  <a:pt x="20300" y="13533"/>
                </a:lnTo>
                <a:lnTo>
                  <a:pt x="21948" y="15812"/>
                </a:lnTo>
                <a:lnTo>
                  <a:pt x="22614" y="1682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7"/>
          <p:cNvSpPr/>
          <p:nvPr/>
        </p:nvSpPr>
        <p:spPr>
          <a:xfrm>
            <a:off x="2475453" y="2066595"/>
            <a:ext cx="35755" cy="62897"/>
          </a:xfrm>
          <a:custGeom>
            <a:avLst/>
            <a:gdLst/>
            <a:ahLst/>
            <a:cxnLst/>
            <a:rect l="l" t="t" r="r" b="b"/>
            <a:pathLst>
              <a:path w="1017" h="1789" extrusionOk="0">
                <a:moveTo>
                  <a:pt x="1017" y="1789"/>
                </a:moveTo>
                <a:lnTo>
                  <a:pt x="596" y="1017"/>
                </a:lnTo>
                <a:lnTo>
                  <a:pt x="0" y="1"/>
                </a:lnTo>
                <a:lnTo>
                  <a:pt x="596" y="1017"/>
                </a:lnTo>
                <a:lnTo>
                  <a:pt x="1017" y="178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7"/>
          <p:cNvSpPr/>
          <p:nvPr/>
        </p:nvSpPr>
        <p:spPr>
          <a:xfrm>
            <a:off x="2450773" y="2025919"/>
            <a:ext cx="8684" cy="13606"/>
          </a:xfrm>
          <a:custGeom>
            <a:avLst/>
            <a:gdLst/>
            <a:ahLst/>
            <a:cxnLst/>
            <a:rect l="l" t="t" r="r" b="b"/>
            <a:pathLst>
              <a:path w="247" h="387" extrusionOk="0">
                <a:moveTo>
                  <a:pt x="246" y="386"/>
                </a:moveTo>
                <a:lnTo>
                  <a:pt x="1" y="1"/>
                </a:lnTo>
                <a:lnTo>
                  <a:pt x="246" y="38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7"/>
          <p:cNvSpPr/>
          <p:nvPr/>
        </p:nvSpPr>
        <p:spPr>
          <a:xfrm>
            <a:off x="2516129" y="2139335"/>
            <a:ext cx="2496" cy="4957"/>
          </a:xfrm>
          <a:custGeom>
            <a:avLst/>
            <a:gdLst/>
            <a:ahLst/>
            <a:cxnLst/>
            <a:rect l="l" t="t" r="r" b="b"/>
            <a:pathLst>
              <a:path w="71" h="141" extrusionOk="0">
                <a:moveTo>
                  <a:pt x="70" y="140"/>
                </a:moveTo>
                <a:lnTo>
                  <a:pt x="0" y="0"/>
                </a:lnTo>
                <a:lnTo>
                  <a:pt x="70" y="14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7"/>
          <p:cNvSpPr/>
          <p:nvPr/>
        </p:nvSpPr>
        <p:spPr>
          <a:xfrm>
            <a:off x="2522282" y="2152870"/>
            <a:ext cx="2496" cy="3727"/>
          </a:xfrm>
          <a:custGeom>
            <a:avLst/>
            <a:gdLst/>
            <a:ahLst/>
            <a:cxnLst/>
            <a:rect l="l" t="t" r="r" b="b"/>
            <a:pathLst>
              <a:path w="71" h="106" extrusionOk="0">
                <a:moveTo>
                  <a:pt x="70" y="106"/>
                </a:moveTo>
                <a:lnTo>
                  <a:pt x="0" y="1"/>
                </a:lnTo>
                <a:lnTo>
                  <a:pt x="70" y="10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7"/>
          <p:cNvSpPr/>
          <p:nvPr/>
        </p:nvSpPr>
        <p:spPr>
          <a:xfrm>
            <a:off x="2519821" y="2145487"/>
            <a:ext cx="2496" cy="4957"/>
          </a:xfrm>
          <a:custGeom>
            <a:avLst/>
            <a:gdLst/>
            <a:ahLst/>
            <a:cxnLst/>
            <a:rect l="l" t="t" r="r" b="b"/>
            <a:pathLst>
              <a:path w="71" h="141" extrusionOk="0">
                <a:moveTo>
                  <a:pt x="70" y="141"/>
                </a:moveTo>
                <a:lnTo>
                  <a:pt x="0" y="0"/>
                </a:lnTo>
                <a:lnTo>
                  <a:pt x="70" y="14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7"/>
          <p:cNvSpPr/>
          <p:nvPr/>
        </p:nvSpPr>
        <p:spPr>
          <a:xfrm>
            <a:off x="2525973" y="2159058"/>
            <a:ext cx="1266" cy="2496"/>
          </a:xfrm>
          <a:custGeom>
            <a:avLst/>
            <a:gdLst/>
            <a:ahLst/>
            <a:cxnLst/>
            <a:rect l="l" t="t" r="r" b="b"/>
            <a:pathLst>
              <a:path w="36" h="71" extrusionOk="0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7"/>
          <p:cNvSpPr/>
          <p:nvPr/>
        </p:nvSpPr>
        <p:spPr>
          <a:xfrm>
            <a:off x="2529665" y="2166441"/>
            <a:ext cx="35" cy="2496"/>
          </a:xfrm>
          <a:custGeom>
            <a:avLst/>
            <a:gdLst/>
            <a:ahLst/>
            <a:cxnLst/>
            <a:rect l="l" t="t" r="r" b="b"/>
            <a:pathLst>
              <a:path w="1" h="71" extrusionOk="0">
                <a:moveTo>
                  <a:pt x="1" y="70"/>
                </a:moveTo>
                <a:lnTo>
                  <a:pt x="1" y="0"/>
                </a:lnTo>
                <a:lnTo>
                  <a:pt x="1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7"/>
          <p:cNvSpPr/>
          <p:nvPr/>
        </p:nvSpPr>
        <p:spPr>
          <a:xfrm>
            <a:off x="2511172" y="2130686"/>
            <a:ext cx="3727" cy="6188"/>
          </a:xfrm>
          <a:custGeom>
            <a:avLst/>
            <a:gdLst/>
            <a:ahLst/>
            <a:cxnLst/>
            <a:rect l="l" t="t" r="r" b="b"/>
            <a:pathLst>
              <a:path w="106" h="176" extrusionOk="0">
                <a:moveTo>
                  <a:pt x="106" y="176"/>
                </a:moveTo>
                <a:lnTo>
                  <a:pt x="1" y="1"/>
                </a:lnTo>
                <a:lnTo>
                  <a:pt x="106" y="17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7"/>
          <p:cNvSpPr/>
          <p:nvPr/>
        </p:nvSpPr>
        <p:spPr>
          <a:xfrm>
            <a:off x="2527204" y="2163980"/>
            <a:ext cx="1266" cy="2496"/>
          </a:xfrm>
          <a:custGeom>
            <a:avLst/>
            <a:gdLst/>
            <a:ahLst/>
            <a:cxnLst/>
            <a:rect l="l" t="t" r="r" b="b"/>
            <a:pathLst>
              <a:path w="36" h="71" extrusionOk="0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7"/>
          <p:cNvSpPr/>
          <p:nvPr/>
        </p:nvSpPr>
        <p:spPr>
          <a:xfrm>
            <a:off x="1655770" y="1229688"/>
            <a:ext cx="2290195" cy="1577763"/>
          </a:xfrm>
          <a:custGeom>
            <a:avLst/>
            <a:gdLst/>
            <a:ahLst/>
            <a:cxnLst/>
            <a:rect l="l" t="t" r="r" b="b"/>
            <a:pathLst>
              <a:path w="65141" h="44877" extrusionOk="0">
                <a:moveTo>
                  <a:pt x="20616" y="0"/>
                </a:moveTo>
                <a:lnTo>
                  <a:pt x="15953" y="456"/>
                </a:lnTo>
                <a:lnTo>
                  <a:pt x="11290" y="1368"/>
                </a:lnTo>
                <a:lnTo>
                  <a:pt x="6697" y="2770"/>
                </a:lnTo>
                <a:lnTo>
                  <a:pt x="2174" y="4663"/>
                </a:lnTo>
                <a:lnTo>
                  <a:pt x="1" y="5820"/>
                </a:lnTo>
                <a:lnTo>
                  <a:pt x="2174" y="6346"/>
                </a:lnTo>
                <a:lnTo>
                  <a:pt x="6241" y="7854"/>
                </a:lnTo>
                <a:lnTo>
                  <a:pt x="9852" y="9747"/>
                </a:lnTo>
                <a:lnTo>
                  <a:pt x="13078" y="11991"/>
                </a:lnTo>
                <a:lnTo>
                  <a:pt x="15883" y="14410"/>
                </a:lnTo>
                <a:lnTo>
                  <a:pt x="18302" y="16899"/>
                </a:lnTo>
                <a:lnTo>
                  <a:pt x="20300" y="19353"/>
                </a:lnTo>
                <a:lnTo>
                  <a:pt x="21948" y="21632"/>
                </a:lnTo>
                <a:lnTo>
                  <a:pt x="22614" y="22649"/>
                </a:lnTo>
                <a:lnTo>
                  <a:pt x="22859" y="23034"/>
                </a:lnTo>
                <a:lnTo>
                  <a:pt x="22859" y="23069"/>
                </a:lnTo>
                <a:lnTo>
                  <a:pt x="23070" y="23420"/>
                </a:lnTo>
                <a:lnTo>
                  <a:pt x="23070" y="23455"/>
                </a:lnTo>
                <a:lnTo>
                  <a:pt x="23280" y="23806"/>
                </a:lnTo>
                <a:lnTo>
                  <a:pt x="23876" y="24822"/>
                </a:lnTo>
                <a:lnTo>
                  <a:pt x="24297" y="25594"/>
                </a:lnTo>
                <a:lnTo>
                  <a:pt x="24402" y="25769"/>
                </a:lnTo>
                <a:lnTo>
                  <a:pt x="24402" y="25839"/>
                </a:lnTo>
                <a:lnTo>
                  <a:pt x="24507" y="25979"/>
                </a:lnTo>
                <a:lnTo>
                  <a:pt x="24507" y="26049"/>
                </a:lnTo>
                <a:lnTo>
                  <a:pt x="24577" y="26190"/>
                </a:lnTo>
                <a:lnTo>
                  <a:pt x="24612" y="26225"/>
                </a:lnTo>
                <a:lnTo>
                  <a:pt x="24682" y="26330"/>
                </a:lnTo>
                <a:lnTo>
                  <a:pt x="24682" y="26400"/>
                </a:lnTo>
                <a:lnTo>
                  <a:pt x="24753" y="26470"/>
                </a:lnTo>
                <a:lnTo>
                  <a:pt x="24753" y="26540"/>
                </a:lnTo>
                <a:lnTo>
                  <a:pt x="24788" y="26575"/>
                </a:lnTo>
                <a:lnTo>
                  <a:pt x="24788" y="26610"/>
                </a:lnTo>
                <a:lnTo>
                  <a:pt x="24788" y="26680"/>
                </a:lnTo>
                <a:lnTo>
                  <a:pt x="24788" y="26715"/>
                </a:lnTo>
                <a:lnTo>
                  <a:pt x="30467" y="38215"/>
                </a:lnTo>
                <a:lnTo>
                  <a:pt x="30713" y="38671"/>
                </a:lnTo>
                <a:lnTo>
                  <a:pt x="31554" y="39267"/>
                </a:lnTo>
                <a:lnTo>
                  <a:pt x="32080" y="39372"/>
                </a:lnTo>
                <a:lnTo>
                  <a:pt x="44736" y="41230"/>
                </a:lnTo>
                <a:lnTo>
                  <a:pt x="45052" y="41265"/>
                </a:lnTo>
                <a:lnTo>
                  <a:pt x="45613" y="41546"/>
                </a:lnTo>
                <a:lnTo>
                  <a:pt x="46244" y="42142"/>
                </a:lnTo>
                <a:lnTo>
                  <a:pt x="46594" y="43228"/>
                </a:lnTo>
                <a:lnTo>
                  <a:pt x="46419" y="44105"/>
                </a:lnTo>
                <a:lnTo>
                  <a:pt x="46139" y="44631"/>
                </a:lnTo>
                <a:lnTo>
                  <a:pt x="45928" y="44876"/>
                </a:lnTo>
                <a:lnTo>
                  <a:pt x="46349" y="44666"/>
                </a:lnTo>
                <a:lnTo>
                  <a:pt x="49224" y="43088"/>
                </a:lnTo>
                <a:lnTo>
                  <a:pt x="51923" y="41335"/>
                </a:lnTo>
                <a:lnTo>
                  <a:pt x="55009" y="38951"/>
                </a:lnTo>
                <a:lnTo>
                  <a:pt x="58199" y="35936"/>
                </a:lnTo>
                <a:lnTo>
                  <a:pt x="60548" y="33201"/>
                </a:lnTo>
                <a:lnTo>
                  <a:pt x="62020" y="31203"/>
                </a:lnTo>
                <a:lnTo>
                  <a:pt x="63388" y="29029"/>
                </a:lnTo>
                <a:lnTo>
                  <a:pt x="64615" y="26645"/>
                </a:lnTo>
                <a:lnTo>
                  <a:pt x="65141" y="25418"/>
                </a:lnTo>
                <a:lnTo>
                  <a:pt x="63949" y="23245"/>
                </a:lnTo>
                <a:lnTo>
                  <a:pt x="61249" y="19178"/>
                </a:lnTo>
                <a:lnTo>
                  <a:pt x="58164" y="15461"/>
                </a:lnTo>
                <a:lnTo>
                  <a:pt x="54798" y="12131"/>
                </a:lnTo>
                <a:lnTo>
                  <a:pt x="51152" y="9186"/>
                </a:lnTo>
                <a:lnTo>
                  <a:pt x="47260" y="6626"/>
                </a:lnTo>
                <a:lnTo>
                  <a:pt x="43159" y="4453"/>
                </a:lnTo>
                <a:lnTo>
                  <a:pt x="38846" y="2700"/>
                </a:lnTo>
                <a:lnTo>
                  <a:pt x="34429" y="1368"/>
                </a:lnTo>
                <a:lnTo>
                  <a:pt x="29906" y="491"/>
                </a:lnTo>
                <a:lnTo>
                  <a:pt x="252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7"/>
          <p:cNvSpPr/>
          <p:nvPr/>
        </p:nvSpPr>
        <p:spPr>
          <a:xfrm>
            <a:off x="2896984" y="2124534"/>
            <a:ext cx="1247423" cy="2062163"/>
          </a:xfrm>
          <a:custGeom>
            <a:avLst/>
            <a:gdLst/>
            <a:ahLst/>
            <a:cxnLst/>
            <a:rect l="l" t="t" r="r" b="b"/>
            <a:pathLst>
              <a:path w="35481" h="58655" extrusionOk="0">
                <a:moveTo>
                  <a:pt x="29976" y="0"/>
                </a:moveTo>
                <a:lnTo>
                  <a:pt x="29415" y="1227"/>
                </a:lnTo>
                <a:lnTo>
                  <a:pt x="28188" y="3611"/>
                </a:lnTo>
                <a:lnTo>
                  <a:pt x="26821" y="5785"/>
                </a:lnTo>
                <a:lnTo>
                  <a:pt x="25348" y="7784"/>
                </a:lnTo>
                <a:lnTo>
                  <a:pt x="22999" y="10518"/>
                </a:lnTo>
                <a:lnTo>
                  <a:pt x="19809" y="13533"/>
                </a:lnTo>
                <a:lnTo>
                  <a:pt x="16723" y="15917"/>
                </a:lnTo>
                <a:lnTo>
                  <a:pt x="14024" y="17670"/>
                </a:lnTo>
                <a:lnTo>
                  <a:pt x="11149" y="19248"/>
                </a:lnTo>
                <a:lnTo>
                  <a:pt x="10728" y="19458"/>
                </a:lnTo>
                <a:lnTo>
                  <a:pt x="1543" y="28398"/>
                </a:lnTo>
                <a:lnTo>
                  <a:pt x="1192" y="28784"/>
                </a:lnTo>
                <a:lnTo>
                  <a:pt x="877" y="29766"/>
                </a:lnTo>
                <a:lnTo>
                  <a:pt x="947" y="30292"/>
                </a:lnTo>
                <a:lnTo>
                  <a:pt x="3121" y="42878"/>
                </a:lnTo>
                <a:lnTo>
                  <a:pt x="3156" y="43229"/>
                </a:lnTo>
                <a:lnTo>
                  <a:pt x="3086" y="43825"/>
                </a:lnTo>
                <a:lnTo>
                  <a:pt x="2700" y="44596"/>
                </a:lnTo>
                <a:lnTo>
                  <a:pt x="1753" y="45262"/>
                </a:lnTo>
                <a:lnTo>
                  <a:pt x="912" y="45402"/>
                </a:lnTo>
                <a:lnTo>
                  <a:pt x="281" y="45297"/>
                </a:lnTo>
                <a:lnTo>
                  <a:pt x="0" y="45157"/>
                </a:lnTo>
                <a:lnTo>
                  <a:pt x="211" y="45437"/>
                </a:lnTo>
                <a:lnTo>
                  <a:pt x="2735" y="48312"/>
                </a:lnTo>
                <a:lnTo>
                  <a:pt x="6206" y="51538"/>
                </a:lnTo>
                <a:lnTo>
                  <a:pt x="9151" y="53781"/>
                </a:lnTo>
                <a:lnTo>
                  <a:pt x="12587" y="55955"/>
                </a:lnTo>
                <a:lnTo>
                  <a:pt x="16548" y="57883"/>
                </a:lnTo>
                <a:lnTo>
                  <a:pt x="18687" y="58655"/>
                </a:lnTo>
                <a:lnTo>
                  <a:pt x="20264" y="57287"/>
                </a:lnTo>
                <a:lnTo>
                  <a:pt x="23174" y="54342"/>
                </a:lnTo>
                <a:lnTo>
                  <a:pt x="25769" y="51187"/>
                </a:lnTo>
                <a:lnTo>
                  <a:pt x="28083" y="47856"/>
                </a:lnTo>
                <a:lnTo>
                  <a:pt x="30081" y="44386"/>
                </a:lnTo>
                <a:lnTo>
                  <a:pt x="31764" y="40774"/>
                </a:lnTo>
                <a:lnTo>
                  <a:pt x="33166" y="37058"/>
                </a:lnTo>
                <a:lnTo>
                  <a:pt x="34218" y="33237"/>
                </a:lnTo>
                <a:lnTo>
                  <a:pt x="34954" y="29345"/>
                </a:lnTo>
                <a:lnTo>
                  <a:pt x="35375" y="25418"/>
                </a:lnTo>
                <a:lnTo>
                  <a:pt x="35480" y="21422"/>
                </a:lnTo>
                <a:lnTo>
                  <a:pt x="35235" y="17460"/>
                </a:lnTo>
                <a:lnTo>
                  <a:pt x="34674" y="13463"/>
                </a:lnTo>
                <a:lnTo>
                  <a:pt x="33762" y="9536"/>
                </a:lnTo>
                <a:lnTo>
                  <a:pt x="32500" y="5645"/>
                </a:lnTo>
                <a:lnTo>
                  <a:pt x="30922" y="1858"/>
                </a:lnTo>
                <a:lnTo>
                  <a:pt x="299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7"/>
          <p:cNvSpPr/>
          <p:nvPr/>
        </p:nvSpPr>
        <p:spPr>
          <a:xfrm>
            <a:off x="1838199" y="3495157"/>
            <a:ext cx="1715791" cy="1093363"/>
          </a:xfrm>
          <a:custGeom>
            <a:avLst/>
            <a:gdLst/>
            <a:ahLst/>
            <a:cxnLst/>
            <a:rect l="l" t="t" r="r" b="b"/>
            <a:pathLst>
              <a:path w="48803" h="31099" extrusionOk="0">
                <a:moveTo>
                  <a:pt x="17285" y="0"/>
                </a:moveTo>
                <a:lnTo>
                  <a:pt x="16794" y="211"/>
                </a:lnTo>
                <a:lnTo>
                  <a:pt x="5470" y="6171"/>
                </a:lnTo>
                <a:lnTo>
                  <a:pt x="5154" y="6311"/>
                </a:lnTo>
                <a:lnTo>
                  <a:pt x="4558" y="6416"/>
                </a:lnTo>
                <a:lnTo>
                  <a:pt x="3717" y="6276"/>
                </a:lnTo>
                <a:lnTo>
                  <a:pt x="2770" y="5610"/>
                </a:lnTo>
                <a:lnTo>
                  <a:pt x="2385" y="4839"/>
                </a:lnTo>
                <a:lnTo>
                  <a:pt x="2314" y="4243"/>
                </a:lnTo>
                <a:lnTo>
                  <a:pt x="2350" y="3892"/>
                </a:lnTo>
                <a:lnTo>
                  <a:pt x="2209" y="4278"/>
                </a:lnTo>
                <a:lnTo>
                  <a:pt x="1403" y="7012"/>
                </a:lnTo>
                <a:lnTo>
                  <a:pt x="772" y="9747"/>
                </a:lnTo>
                <a:lnTo>
                  <a:pt x="246" y="13113"/>
                </a:lnTo>
                <a:lnTo>
                  <a:pt x="1" y="17039"/>
                </a:lnTo>
                <a:lnTo>
                  <a:pt x="106" y="21352"/>
                </a:lnTo>
                <a:lnTo>
                  <a:pt x="597" y="24752"/>
                </a:lnTo>
                <a:lnTo>
                  <a:pt x="1122" y="27066"/>
                </a:lnTo>
                <a:lnTo>
                  <a:pt x="1438" y="28223"/>
                </a:lnTo>
                <a:lnTo>
                  <a:pt x="2981" y="28784"/>
                </a:lnTo>
                <a:lnTo>
                  <a:pt x="6031" y="29661"/>
                </a:lnTo>
                <a:lnTo>
                  <a:pt x="9151" y="30327"/>
                </a:lnTo>
                <a:lnTo>
                  <a:pt x="12271" y="30783"/>
                </a:lnTo>
                <a:lnTo>
                  <a:pt x="15392" y="31063"/>
                </a:lnTo>
                <a:lnTo>
                  <a:pt x="18512" y="31098"/>
                </a:lnTo>
                <a:lnTo>
                  <a:pt x="21632" y="30958"/>
                </a:lnTo>
                <a:lnTo>
                  <a:pt x="24752" y="30607"/>
                </a:lnTo>
                <a:lnTo>
                  <a:pt x="27802" y="30046"/>
                </a:lnTo>
                <a:lnTo>
                  <a:pt x="30853" y="29310"/>
                </a:lnTo>
                <a:lnTo>
                  <a:pt x="33833" y="28328"/>
                </a:lnTo>
                <a:lnTo>
                  <a:pt x="36742" y="27206"/>
                </a:lnTo>
                <a:lnTo>
                  <a:pt x="39582" y="25874"/>
                </a:lnTo>
                <a:lnTo>
                  <a:pt x="42352" y="24332"/>
                </a:lnTo>
                <a:lnTo>
                  <a:pt x="45016" y="22614"/>
                </a:lnTo>
                <a:lnTo>
                  <a:pt x="47576" y="20685"/>
                </a:lnTo>
                <a:lnTo>
                  <a:pt x="48803" y="19669"/>
                </a:lnTo>
                <a:lnTo>
                  <a:pt x="46664" y="18897"/>
                </a:lnTo>
                <a:lnTo>
                  <a:pt x="42703" y="16969"/>
                </a:lnTo>
                <a:lnTo>
                  <a:pt x="39267" y="14795"/>
                </a:lnTo>
                <a:lnTo>
                  <a:pt x="36322" y="12552"/>
                </a:lnTo>
                <a:lnTo>
                  <a:pt x="32851" y="9326"/>
                </a:lnTo>
                <a:lnTo>
                  <a:pt x="30327" y="6451"/>
                </a:lnTo>
                <a:lnTo>
                  <a:pt x="30116" y="6171"/>
                </a:lnTo>
                <a:lnTo>
                  <a:pt x="18792" y="211"/>
                </a:lnTo>
                <a:lnTo>
                  <a:pt x="1830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7"/>
          <p:cNvSpPr/>
          <p:nvPr/>
        </p:nvSpPr>
        <p:spPr>
          <a:xfrm>
            <a:off x="783140" y="2596619"/>
            <a:ext cx="1215360" cy="1890841"/>
          </a:xfrm>
          <a:custGeom>
            <a:avLst/>
            <a:gdLst/>
            <a:ahLst/>
            <a:cxnLst/>
            <a:rect l="l" t="t" r="r" b="b"/>
            <a:pathLst>
              <a:path w="34569" h="53782" extrusionOk="0">
                <a:moveTo>
                  <a:pt x="12130" y="0"/>
                </a:moveTo>
                <a:lnTo>
                  <a:pt x="7643" y="210"/>
                </a:lnTo>
                <a:lnTo>
                  <a:pt x="4102" y="806"/>
                </a:lnTo>
                <a:lnTo>
                  <a:pt x="1718" y="1402"/>
                </a:lnTo>
                <a:lnTo>
                  <a:pt x="526" y="1788"/>
                </a:lnTo>
                <a:lnTo>
                  <a:pt x="245" y="3892"/>
                </a:lnTo>
                <a:lnTo>
                  <a:pt x="0" y="8099"/>
                </a:lnTo>
                <a:lnTo>
                  <a:pt x="105" y="12236"/>
                </a:lnTo>
                <a:lnTo>
                  <a:pt x="561" y="16303"/>
                </a:lnTo>
                <a:lnTo>
                  <a:pt x="1367" y="20299"/>
                </a:lnTo>
                <a:lnTo>
                  <a:pt x="2489" y="24191"/>
                </a:lnTo>
                <a:lnTo>
                  <a:pt x="3962" y="27942"/>
                </a:lnTo>
                <a:lnTo>
                  <a:pt x="5715" y="31554"/>
                </a:lnTo>
                <a:lnTo>
                  <a:pt x="7783" y="35024"/>
                </a:lnTo>
                <a:lnTo>
                  <a:pt x="10132" y="38285"/>
                </a:lnTo>
                <a:lnTo>
                  <a:pt x="12726" y="41370"/>
                </a:lnTo>
                <a:lnTo>
                  <a:pt x="15601" y="44210"/>
                </a:lnTo>
                <a:lnTo>
                  <a:pt x="18722" y="46839"/>
                </a:lnTo>
                <a:lnTo>
                  <a:pt x="22087" y="49188"/>
                </a:lnTo>
                <a:lnTo>
                  <a:pt x="25663" y="51257"/>
                </a:lnTo>
                <a:lnTo>
                  <a:pt x="29450" y="53045"/>
                </a:lnTo>
                <a:lnTo>
                  <a:pt x="31448" y="53781"/>
                </a:lnTo>
                <a:lnTo>
                  <a:pt x="31132" y="52624"/>
                </a:lnTo>
                <a:lnTo>
                  <a:pt x="30607" y="50310"/>
                </a:lnTo>
                <a:lnTo>
                  <a:pt x="30116" y="46910"/>
                </a:lnTo>
                <a:lnTo>
                  <a:pt x="30011" y="42597"/>
                </a:lnTo>
                <a:lnTo>
                  <a:pt x="30256" y="38706"/>
                </a:lnTo>
                <a:lnTo>
                  <a:pt x="30782" y="35305"/>
                </a:lnTo>
                <a:lnTo>
                  <a:pt x="31413" y="32570"/>
                </a:lnTo>
                <a:lnTo>
                  <a:pt x="32219" y="29836"/>
                </a:lnTo>
                <a:lnTo>
                  <a:pt x="32360" y="29450"/>
                </a:lnTo>
                <a:lnTo>
                  <a:pt x="34533" y="16864"/>
                </a:lnTo>
                <a:lnTo>
                  <a:pt x="34568" y="16338"/>
                </a:lnTo>
                <a:lnTo>
                  <a:pt x="34253" y="15356"/>
                </a:lnTo>
                <a:lnTo>
                  <a:pt x="33902" y="14970"/>
                </a:lnTo>
                <a:lnTo>
                  <a:pt x="24752" y="6030"/>
                </a:lnTo>
                <a:lnTo>
                  <a:pt x="24541" y="5785"/>
                </a:lnTo>
                <a:lnTo>
                  <a:pt x="24226" y="5259"/>
                </a:lnTo>
                <a:lnTo>
                  <a:pt x="24086" y="4383"/>
                </a:lnTo>
                <a:lnTo>
                  <a:pt x="24436" y="3296"/>
                </a:lnTo>
                <a:lnTo>
                  <a:pt x="25067" y="2700"/>
                </a:lnTo>
                <a:lnTo>
                  <a:pt x="25628" y="2419"/>
                </a:lnTo>
                <a:lnTo>
                  <a:pt x="25944" y="2384"/>
                </a:lnTo>
                <a:lnTo>
                  <a:pt x="25558" y="2209"/>
                </a:lnTo>
                <a:lnTo>
                  <a:pt x="22648" y="1367"/>
                </a:lnTo>
                <a:lnTo>
                  <a:pt x="19773" y="736"/>
                </a:lnTo>
                <a:lnTo>
                  <a:pt x="16232" y="210"/>
                </a:lnTo>
                <a:lnTo>
                  <a:pt x="121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7"/>
          <p:cNvSpPr/>
          <p:nvPr/>
        </p:nvSpPr>
        <p:spPr>
          <a:xfrm>
            <a:off x="801598" y="1435531"/>
            <a:ext cx="1729362" cy="1244962"/>
          </a:xfrm>
          <a:custGeom>
            <a:avLst/>
            <a:gdLst/>
            <a:ahLst/>
            <a:cxnLst/>
            <a:rect l="l" t="t" r="r" b="b"/>
            <a:pathLst>
              <a:path w="49189" h="35411" extrusionOk="0">
                <a:moveTo>
                  <a:pt x="24402" y="0"/>
                </a:moveTo>
                <a:lnTo>
                  <a:pt x="21948" y="1403"/>
                </a:lnTo>
                <a:lnTo>
                  <a:pt x="17425" y="4593"/>
                </a:lnTo>
                <a:lnTo>
                  <a:pt x="13358" y="8274"/>
                </a:lnTo>
                <a:lnTo>
                  <a:pt x="9712" y="12341"/>
                </a:lnTo>
                <a:lnTo>
                  <a:pt x="6592" y="16829"/>
                </a:lnTo>
                <a:lnTo>
                  <a:pt x="3998" y="21632"/>
                </a:lnTo>
                <a:lnTo>
                  <a:pt x="1929" y="26715"/>
                </a:lnTo>
                <a:lnTo>
                  <a:pt x="457" y="32079"/>
                </a:lnTo>
                <a:lnTo>
                  <a:pt x="1" y="34814"/>
                </a:lnTo>
                <a:lnTo>
                  <a:pt x="1193" y="34428"/>
                </a:lnTo>
                <a:lnTo>
                  <a:pt x="3612" y="33832"/>
                </a:lnTo>
                <a:lnTo>
                  <a:pt x="7118" y="33236"/>
                </a:lnTo>
                <a:lnTo>
                  <a:pt x="11605" y="33026"/>
                </a:lnTo>
                <a:lnTo>
                  <a:pt x="15707" y="33236"/>
                </a:lnTo>
                <a:lnTo>
                  <a:pt x="19248" y="33762"/>
                </a:lnTo>
                <a:lnTo>
                  <a:pt x="22158" y="34393"/>
                </a:lnTo>
                <a:lnTo>
                  <a:pt x="25033" y="35235"/>
                </a:lnTo>
                <a:lnTo>
                  <a:pt x="25419" y="35410"/>
                </a:lnTo>
                <a:lnTo>
                  <a:pt x="38075" y="33552"/>
                </a:lnTo>
                <a:lnTo>
                  <a:pt x="38601" y="33447"/>
                </a:lnTo>
                <a:lnTo>
                  <a:pt x="39407" y="32851"/>
                </a:lnTo>
                <a:lnTo>
                  <a:pt x="39688" y="32395"/>
                </a:lnTo>
                <a:lnTo>
                  <a:pt x="45367" y="20896"/>
                </a:lnTo>
                <a:lnTo>
                  <a:pt x="45508" y="20615"/>
                </a:lnTo>
                <a:lnTo>
                  <a:pt x="45928" y="20159"/>
                </a:lnTo>
                <a:lnTo>
                  <a:pt x="46700" y="19774"/>
                </a:lnTo>
                <a:lnTo>
                  <a:pt x="47857" y="19774"/>
                </a:lnTo>
                <a:lnTo>
                  <a:pt x="48628" y="20159"/>
                </a:lnTo>
                <a:lnTo>
                  <a:pt x="49049" y="20615"/>
                </a:lnTo>
                <a:lnTo>
                  <a:pt x="49189" y="20896"/>
                </a:lnTo>
                <a:lnTo>
                  <a:pt x="49189" y="20860"/>
                </a:lnTo>
                <a:lnTo>
                  <a:pt x="49189" y="20790"/>
                </a:lnTo>
                <a:lnTo>
                  <a:pt x="49189" y="20755"/>
                </a:lnTo>
                <a:lnTo>
                  <a:pt x="49154" y="20720"/>
                </a:lnTo>
                <a:lnTo>
                  <a:pt x="49154" y="20650"/>
                </a:lnTo>
                <a:lnTo>
                  <a:pt x="49119" y="20580"/>
                </a:lnTo>
                <a:lnTo>
                  <a:pt x="49084" y="20510"/>
                </a:lnTo>
                <a:lnTo>
                  <a:pt x="49013" y="20405"/>
                </a:lnTo>
                <a:lnTo>
                  <a:pt x="48978" y="20370"/>
                </a:lnTo>
                <a:lnTo>
                  <a:pt x="48908" y="20229"/>
                </a:lnTo>
                <a:lnTo>
                  <a:pt x="48908" y="20159"/>
                </a:lnTo>
                <a:lnTo>
                  <a:pt x="48803" y="20019"/>
                </a:lnTo>
                <a:lnTo>
                  <a:pt x="48803" y="19949"/>
                </a:lnTo>
                <a:lnTo>
                  <a:pt x="48698" y="19774"/>
                </a:lnTo>
                <a:lnTo>
                  <a:pt x="48277" y="19002"/>
                </a:lnTo>
                <a:lnTo>
                  <a:pt x="47681" y="17986"/>
                </a:lnTo>
                <a:lnTo>
                  <a:pt x="47471" y="17635"/>
                </a:lnTo>
                <a:lnTo>
                  <a:pt x="47471" y="17600"/>
                </a:lnTo>
                <a:lnTo>
                  <a:pt x="47261" y="17249"/>
                </a:lnTo>
                <a:lnTo>
                  <a:pt x="47261" y="17214"/>
                </a:lnTo>
                <a:lnTo>
                  <a:pt x="47015" y="16829"/>
                </a:lnTo>
                <a:lnTo>
                  <a:pt x="46349" y="15812"/>
                </a:lnTo>
                <a:lnTo>
                  <a:pt x="44736" y="13533"/>
                </a:lnTo>
                <a:lnTo>
                  <a:pt x="42703" y="11079"/>
                </a:lnTo>
                <a:lnTo>
                  <a:pt x="40284" y="8590"/>
                </a:lnTo>
                <a:lnTo>
                  <a:pt x="37479" y="6171"/>
                </a:lnTo>
                <a:lnTo>
                  <a:pt x="34254" y="3927"/>
                </a:lnTo>
                <a:lnTo>
                  <a:pt x="30643" y="2034"/>
                </a:lnTo>
                <a:lnTo>
                  <a:pt x="26576" y="526"/>
                </a:lnTo>
                <a:lnTo>
                  <a:pt x="244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7"/>
          <p:cNvSpPr txBox="1"/>
          <p:nvPr/>
        </p:nvSpPr>
        <p:spPr>
          <a:xfrm>
            <a:off x="6817500" y="2013150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1" name="Google Shape;1241;p37"/>
          <p:cNvSpPr txBox="1"/>
          <p:nvPr/>
        </p:nvSpPr>
        <p:spPr>
          <a:xfrm>
            <a:off x="4705350" y="1403550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2" name="Google Shape;1242;p37"/>
          <p:cNvSpPr txBox="1"/>
          <p:nvPr/>
        </p:nvSpPr>
        <p:spPr>
          <a:xfrm>
            <a:off x="4705350" y="3873175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3" name="Google Shape;1243;p37"/>
          <p:cNvSpPr txBox="1"/>
          <p:nvPr/>
        </p:nvSpPr>
        <p:spPr>
          <a:xfrm>
            <a:off x="6817500" y="230025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planet where we live 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4" name="Google Shape;1244;p37"/>
          <p:cNvSpPr txBox="1"/>
          <p:nvPr/>
        </p:nvSpPr>
        <p:spPr>
          <a:xfrm>
            <a:off x="4705350" y="169063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5" name="Google Shape;1245;p37"/>
          <p:cNvSpPr txBox="1"/>
          <p:nvPr/>
        </p:nvSpPr>
        <p:spPr>
          <a:xfrm>
            <a:off x="4705350" y="4160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6" name="Google Shape;1246;p37"/>
          <p:cNvSpPr txBox="1"/>
          <p:nvPr/>
        </p:nvSpPr>
        <p:spPr>
          <a:xfrm>
            <a:off x="6817500" y="3247963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7" name="Google Shape;1247;p37"/>
          <p:cNvSpPr txBox="1"/>
          <p:nvPr/>
        </p:nvSpPr>
        <p:spPr>
          <a:xfrm>
            <a:off x="4705350" y="2638363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Velocity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8" name="Google Shape;1248;p37"/>
          <p:cNvSpPr txBox="1"/>
          <p:nvPr/>
        </p:nvSpPr>
        <p:spPr>
          <a:xfrm>
            <a:off x="6817500" y="353506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9" name="Google Shape;1249;p37"/>
          <p:cNvSpPr txBox="1"/>
          <p:nvPr/>
        </p:nvSpPr>
        <p:spPr>
          <a:xfrm>
            <a:off x="4705350" y="292546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50" name="Google Shape;1250;p37"/>
          <p:cNvCxnSpPr/>
          <p:nvPr/>
        </p:nvCxnSpPr>
        <p:spPr>
          <a:xfrm>
            <a:off x="4647075" y="360755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1" name="Google Shape;1251;p37"/>
          <p:cNvSpPr/>
          <p:nvPr/>
        </p:nvSpPr>
        <p:spPr>
          <a:xfrm>
            <a:off x="1189594" y="3223057"/>
            <a:ext cx="402462" cy="402812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2" name="Google Shape;1252;p37"/>
          <p:cNvGrpSpPr/>
          <p:nvPr/>
        </p:nvGrpSpPr>
        <p:grpSpPr>
          <a:xfrm>
            <a:off x="2826039" y="1779445"/>
            <a:ext cx="394455" cy="394201"/>
            <a:chOff x="-61351725" y="3372400"/>
            <a:chExt cx="310350" cy="310150"/>
          </a:xfrm>
        </p:grpSpPr>
        <p:sp>
          <p:nvSpPr>
            <p:cNvPr id="1253" name="Google Shape;1253;p37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6" name="Google Shape;1256;p37"/>
          <p:cNvSpPr txBox="1"/>
          <p:nvPr/>
        </p:nvSpPr>
        <p:spPr>
          <a:xfrm>
            <a:off x="1991675" y="2781588"/>
            <a:ext cx="9150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 Vs of Big Data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7" name="Google Shape;1257;p37"/>
          <p:cNvSpPr txBox="1"/>
          <p:nvPr/>
        </p:nvSpPr>
        <p:spPr>
          <a:xfrm>
            <a:off x="4705350" y="11246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8" name="Google Shape;1258;p37"/>
          <p:cNvSpPr txBox="1"/>
          <p:nvPr/>
        </p:nvSpPr>
        <p:spPr>
          <a:xfrm>
            <a:off x="4705350" y="23594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9" name="Google Shape;1259;p37"/>
          <p:cNvSpPr txBox="1"/>
          <p:nvPr/>
        </p:nvSpPr>
        <p:spPr>
          <a:xfrm>
            <a:off x="4705350" y="35942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0" name="Google Shape;1260;p37"/>
          <p:cNvSpPr txBox="1"/>
          <p:nvPr/>
        </p:nvSpPr>
        <p:spPr>
          <a:xfrm>
            <a:off x="6819000" y="17342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1" name="Google Shape;1261;p37"/>
          <p:cNvSpPr txBox="1"/>
          <p:nvPr/>
        </p:nvSpPr>
        <p:spPr>
          <a:xfrm>
            <a:off x="6819000" y="2969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62" name="Google Shape;1262;p37"/>
          <p:cNvCxnSpPr/>
          <p:nvPr/>
        </p:nvCxnSpPr>
        <p:spPr>
          <a:xfrm>
            <a:off x="4647075" y="238050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3" name="Google Shape;1263;p37"/>
          <p:cNvCxnSpPr/>
          <p:nvPr/>
        </p:nvCxnSpPr>
        <p:spPr>
          <a:xfrm>
            <a:off x="4647075" y="115345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37"/>
          <p:cNvCxnSpPr/>
          <p:nvPr/>
        </p:nvCxnSpPr>
        <p:spPr>
          <a:xfrm>
            <a:off x="6757925" y="299010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37"/>
          <p:cNvCxnSpPr/>
          <p:nvPr/>
        </p:nvCxnSpPr>
        <p:spPr>
          <a:xfrm>
            <a:off x="6757925" y="176305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6" name="Google Shape;1266;p37"/>
          <p:cNvGrpSpPr/>
          <p:nvPr/>
        </p:nvGrpSpPr>
        <p:grpSpPr>
          <a:xfrm>
            <a:off x="3412367" y="3144170"/>
            <a:ext cx="339253" cy="339253"/>
            <a:chOff x="3271200" y="1435075"/>
            <a:chExt cx="481825" cy="481825"/>
          </a:xfrm>
        </p:grpSpPr>
        <p:sp>
          <p:nvSpPr>
            <p:cNvPr id="1267" name="Google Shape;1267;p37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69" name="Google Shape;1269;p37"/>
          <p:cNvGrpSpPr/>
          <p:nvPr/>
        </p:nvGrpSpPr>
        <p:grpSpPr>
          <a:xfrm>
            <a:off x="2272697" y="3907836"/>
            <a:ext cx="350079" cy="350079"/>
            <a:chOff x="3497300" y="3227275"/>
            <a:chExt cx="296175" cy="296175"/>
          </a:xfrm>
        </p:grpSpPr>
        <p:sp>
          <p:nvSpPr>
            <p:cNvPr id="1270" name="Google Shape;1270;p37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37"/>
          <p:cNvGrpSpPr/>
          <p:nvPr/>
        </p:nvGrpSpPr>
        <p:grpSpPr>
          <a:xfrm>
            <a:off x="1490378" y="1934914"/>
            <a:ext cx="351786" cy="326274"/>
            <a:chOff x="-62511900" y="4129100"/>
            <a:chExt cx="304050" cy="282000"/>
          </a:xfrm>
        </p:grpSpPr>
        <p:sp>
          <p:nvSpPr>
            <p:cNvPr id="1279" name="Google Shape;1279;p37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9" name="Google Shape;1289;p38"/>
          <p:cNvSpPr txBox="1"/>
          <p:nvPr/>
        </p:nvSpPr>
        <p:spPr>
          <a:xfrm>
            <a:off x="3855704" y="1784940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18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0" name="Google Shape;1290;p38"/>
          <p:cNvSpPr txBox="1"/>
          <p:nvPr/>
        </p:nvSpPr>
        <p:spPr>
          <a:xfrm>
            <a:off x="5756915" y="1784933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sz="18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1" name="Google Shape;1291;p38"/>
          <p:cNvSpPr txBox="1"/>
          <p:nvPr/>
        </p:nvSpPr>
        <p:spPr>
          <a:xfrm>
            <a:off x="7657119" y="1784940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sz="18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2" name="Google Shape;1292;p38"/>
          <p:cNvSpPr txBox="1"/>
          <p:nvPr/>
        </p:nvSpPr>
        <p:spPr>
          <a:xfrm>
            <a:off x="457200" y="4168375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planet composed mostly of hydrogen and helium,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38"/>
          <p:cNvSpPr/>
          <p:nvPr/>
        </p:nvSpPr>
        <p:spPr>
          <a:xfrm>
            <a:off x="457200" y="3925799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4" name="Google Shape;1294;p38"/>
          <p:cNvSpPr txBox="1"/>
          <p:nvPr/>
        </p:nvSpPr>
        <p:spPr>
          <a:xfrm>
            <a:off x="457200" y="1597500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its reddish cast, it’s actually an incredibly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38"/>
          <p:cNvSpPr/>
          <p:nvPr/>
        </p:nvSpPr>
        <p:spPr>
          <a:xfrm>
            <a:off x="457200" y="1354933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6" name="Google Shape;1296;p38"/>
          <p:cNvSpPr txBox="1"/>
          <p:nvPr/>
        </p:nvSpPr>
        <p:spPr>
          <a:xfrm>
            <a:off x="457200" y="2882937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38"/>
          <p:cNvSpPr/>
          <p:nvPr/>
        </p:nvSpPr>
        <p:spPr>
          <a:xfrm>
            <a:off x="457200" y="2640367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8" name="Google Shape;1298;p38"/>
          <p:cNvSpPr/>
          <p:nvPr/>
        </p:nvSpPr>
        <p:spPr>
          <a:xfrm>
            <a:off x="3693476" y="4590017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38"/>
          <p:cNvSpPr/>
          <p:nvPr/>
        </p:nvSpPr>
        <p:spPr>
          <a:xfrm>
            <a:off x="3693476" y="4430140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38"/>
          <p:cNvSpPr/>
          <p:nvPr/>
        </p:nvSpPr>
        <p:spPr>
          <a:xfrm>
            <a:off x="3693476" y="4270263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8"/>
          <p:cNvSpPr/>
          <p:nvPr/>
        </p:nvSpPr>
        <p:spPr>
          <a:xfrm>
            <a:off x="3693476" y="4110386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38"/>
          <p:cNvSpPr/>
          <p:nvPr/>
        </p:nvSpPr>
        <p:spPr>
          <a:xfrm>
            <a:off x="3693476" y="3950510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38"/>
          <p:cNvSpPr/>
          <p:nvPr/>
        </p:nvSpPr>
        <p:spPr>
          <a:xfrm>
            <a:off x="3693476" y="3790633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38"/>
          <p:cNvSpPr/>
          <p:nvPr/>
        </p:nvSpPr>
        <p:spPr>
          <a:xfrm>
            <a:off x="3693476" y="3630756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38"/>
          <p:cNvSpPr/>
          <p:nvPr/>
        </p:nvSpPr>
        <p:spPr>
          <a:xfrm>
            <a:off x="3693476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38"/>
          <p:cNvSpPr/>
          <p:nvPr/>
        </p:nvSpPr>
        <p:spPr>
          <a:xfrm>
            <a:off x="3693476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38"/>
          <p:cNvSpPr/>
          <p:nvPr/>
        </p:nvSpPr>
        <p:spPr>
          <a:xfrm>
            <a:off x="3693476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38"/>
          <p:cNvSpPr/>
          <p:nvPr/>
        </p:nvSpPr>
        <p:spPr>
          <a:xfrm>
            <a:off x="5680798" y="4590017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38"/>
          <p:cNvSpPr/>
          <p:nvPr/>
        </p:nvSpPr>
        <p:spPr>
          <a:xfrm>
            <a:off x="5680798" y="4430140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38"/>
          <p:cNvSpPr/>
          <p:nvPr/>
        </p:nvSpPr>
        <p:spPr>
          <a:xfrm>
            <a:off x="5680798" y="4270263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38"/>
          <p:cNvSpPr/>
          <p:nvPr/>
        </p:nvSpPr>
        <p:spPr>
          <a:xfrm>
            <a:off x="5680798" y="4110386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38"/>
          <p:cNvSpPr/>
          <p:nvPr/>
        </p:nvSpPr>
        <p:spPr>
          <a:xfrm>
            <a:off x="5680798" y="3950510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8"/>
          <p:cNvSpPr/>
          <p:nvPr/>
        </p:nvSpPr>
        <p:spPr>
          <a:xfrm>
            <a:off x="5680798" y="3790633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38"/>
          <p:cNvSpPr/>
          <p:nvPr/>
        </p:nvSpPr>
        <p:spPr>
          <a:xfrm>
            <a:off x="5680798" y="3630756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38"/>
          <p:cNvSpPr/>
          <p:nvPr/>
        </p:nvSpPr>
        <p:spPr>
          <a:xfrm>
            <a:off x="5680798" y="3470879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38"/>
          <p:cNvSpPr/>
          <p:nvPr/>
        </p:nvSpPr>
        <p:spPr>
          <a:xfrm>
            <a:off x="5680798" y="3311002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38"/>
          <p:cNvSpPr/>
          <p:nvPr/>
        </p:nvSpPr>
        <p:spPr>
          <a:xfrm>
            <a:off x="5680798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38"/>
          <p:cNvSpPr/>
          <p:nvPr/>
        </p:nvSpPr>
        <p:spPr>
          <a:xfrm>
            <a:off x="4687060" y="4590017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38"/>
          <p:cNvSpPr/>
          <p:nvPr/>
        </p:nvSpPr>
        <p:spPr>
          <a:xfrm>
            <a:off x="4687060" y="4430140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38"/>
          <p:cNvSpPr/>
          <p:nvPr/>
        </p:nvSpPr>
        <p:spPr>
          <a:xfrm>
            <a:off x="4687060" y="4270263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38"/>
          <p:cNvSpPr/>
          <p:nvPr/>
        </p:nvSpPr>
        <p:spPr>
          <a:xfrm>
            <a:off x="4687060" y="4110386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38"/>
          <p:cNvSpPr/>
          <p:nvPr/>
        </p:nvSpPr>
        <p:spPr>
          <a:xfrm>
            <a:off x="4687060" y="3950510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38"/>
          <p:cNvSpPr/>
          <p:nvPr/>
        </p:nvSpPr>
        <p:spPr>
          <a:xfrm>
            <a:off x="4687060" y="3790633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8"/>
          <p:cNvSpPr/>
          <p:nvPr/>
        </p:nvSpPr>
        <p:spPr>
          <a:xfrm>
            <a:off x="4687060" y="3630756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38"/>
          <p:cNvSpPr/>
          <p:nvPr/>
        </p:nvSpPr>
        <p:spPr>
          <a:xfrm>
            <a:off x="4687060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38"/>
          <p:cNvSpPr/>
          <p:nvPr/>
        </p:nvSpPr>
        <p:spPr>
          <a:xfrm>
            <a:off x="4687060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38"/>
          <p:cNvSpPr/>
          <p:nvPr/>
        </p:nvSpPr>
        <p:spPr>
          <a:xfrm>
            <a:off x="4687060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38"/>
          <p:cNvSpPr/>
          <p:nvPr/>
        </p:nvSpPr>
        <p:spPr>
          <a:xfrm>
            <a:off x="8539940" y="3870601"/>
            <a:ext cx="14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38"/>
          <p:cNvSpPr/>
          <p:nvPr/>
        </p:nvSpPr>
        <p:spPr>
          <a:xfrm>
            <a:off x="8539940" y="4225429"/>
            <a:ext cx="14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38"/>
          <p:cNvSpPr/>
          <p:nvPr/>
        </p:nvSpPr>
        <p:spPr>
          <a:xfrm>
            <a:off x="8539940" y="4580256"/>
            <a:ext cx="14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38"/>
          <p:cNvSpPr/>
          <p:nvPr/>
        </p:nvSpPr>
        <p:spPr>
          <a:xfrm>
            <a:off x="7657126" y="3860100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2018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2" name="Google Shape;1332;p38"/>
          <p:cNvSpPr/>
          <p:nvPr/>
        </p:nvSpPr>
        <p:spPr>
          <a:xfrm>
            <a:off x="7657126" y="4214937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3" name="Google Shape;1333;p38"/>
          <p:cNvSpPr/>
          <p:nvPr/>
        </p:nvSpPr>
        <p:spPr>
          <a:xfrm>
            <a:off x="7659226" y="4569774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2020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4" name="Google Shape;1334;p38"/>
          <p:cNvSpPr/>
          <p:nvPr/>
        </p:nvSpPr>
        <p:spPr>
          <a:xfrm>
            <a:off x="6674308" y="4590017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38"/>
          <p:cNvSpPr/>
          <p:nvPr/>
        </p:nvSpPr>
        <p:spPr>
          <a:xfrm>
            <a:off x="6674308" y="4430140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8"/>
          <p:cNvSpPr/>
          <p:nvPr/>
        </p:nvSpPr>
        <p:spPr>
          <a:xfrm>
            <a:off x="6674308" y="4270263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38"/>
          <p:cNvSpPr/>
          <p:nvPr/>
        </p:nvSpPr>
        <p:spPr>
          <a:xfrm>
            <a:off x="6674308" y="4110386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38"/>
          <p:cNvSpPr/>
          <p:nvPr/>
        </p:nvSpPr>
        <p:spPr>
          <a:xfrm>
            <a:off x="6674308" y="3950510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38"/>
          <p:cNvSpPr/>
          <p:nvPr/>
        </p:nvSpPr>
        <p:spPr>
          <a:xfrm>
            <a:off x="6674308" y="3790633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38"/>
          <p:cNvSpPr/>
          <p:nvPr/>
        </p:nvSpPr>
        <p:spPr>
          <a:xfrm>
            <a:off x="6674308" y="3630756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38"/>
          <p:cNvSpPr/>
          <p:nvPr/>
        </p:nvSpPr>
        <p:spPr>
          <a:xfrm>
            <a:off x="6674308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38"/>
          <p:cNvSpPr/>
          <p:nvPr/>
        </p:nvSpPr>
        <p:spPr>
          <a:xfrm>
            <a:off x="6674308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38"/>
          <p:cNvSpPr/>
          <p:nvPr/>
        </p:nvSpPr>
        <p:spPr>
          <a:xfrm>
            <a:off x="6674308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38"/>
          <p:cNvSpPr/>
          <p:nvPr/>
        </p:nvSpPr>
        <p:spPr>
          <a:xfrm>
            <a:off x="8539940" y="3485714"/>
            <a:ext cx="14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38"/>
          <p:cNvSpPr/>
          <p:nvPr/>
        </p:nvSpPr>
        <p:spPr>
          <a:xfrm>
            <a:off x="7657126" y="3475213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2017</a:t>
            </a:r>
            <a:endParaRPr sz="16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6" name="Google Shape;1346;p38"/>
          <p:cNvSpPr txBox="1"/>
          <p:nvPr/>
        </p:nvSpPr>
        <p:spPr>
          <a:xfrm>
            <a:off x="3693476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700$</a:t>
            </a:r>
            <a:endParaRPr sz="18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7" name="Google Shape;1347;p38"/>
          <p:cNvSpPr txBox="1"/>
          <p:nvPr/>
        </p:nvSpPr>
        <p:spPr>
          <a:xfrm>
            <a:off x="4687051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400$</a:t>
            </a:r>
            <a:endParaRPr sz="1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8" name="Google Shape;1348;p38"/>
          <p:cNvSpPr txBox="1"/>
          <p:nvPr/>
        </p:nvSpPr>
        <p:spPr>
          <a:xfrm>
            <a:off x="5680626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800$</a:t>
            </a:r>
            <a:endParaRPr sz="18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9" name="Google Shape;1349;p38"/>
          <p:cNvSpPr txBox="1"/>
          <p:nvPr/>
        </p:nvSpPr>
        <p:spPr>
          <a:xfrm>
            <a:off x="6674201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500$</a:t>
            </a:r>
            <a:endParaRPr sz="18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0" name="Google Shape;1350;p38"/>
          <p:cNvSpPr/>
          <p:nvPr/>
        </p:nvSpPr>
        <p:spPr>
          <a:xfrm>
            <a:off x="3629490" y="1266025"/>
            <a:ext cx="1255200" cy="1262700"/>
          </a:xfrm>
          <a:prstGeom prst="blockArc">
            <a:avLst>
              <a:gd name="adj1" fmla="val 16091856"/>
              <a:gd name="adj2" fmla="val 5461101"/>
              <a:gd name="adj3" fmla="val 99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8"/>
          <p:cNvSpPr/>
          <p:nvPr/>
        </p:nvSpPr>
        <p:spPr>
          <a:xfrm>
            <a:off x="5530565" y="1266025"/>
            <a:ext cx="1255200" cy="1262700"/>
          </a:xfrm>
          <a:prstGeom prst="blockArc">
            <a:avLst>
              <a:gd name="adj1" fmla="val 11824180"/>
              <a:gd name="adj2" fmla="val 5461101"/>
              <a:gd name="adj3" fmla="val 992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8"/>
          <p:cNvSpPr/>
          <p:nvPr/>
        </p:nvSpPr>
        <p:spPr>
          <a:xfrm>
            <a:off x="7431640" y="1266025"/>
            <a:ext cx="1255200" cy="1262700"/>
          </a:xfrm>
          <a:prstGeom prst="blockArc">
            <a:avLst>
              <a:gd name="adj1" fmla="val 9420965"/>
              <a:gd name="adj2" fmla="val 5461101"/>
              <a:gd name="adj3" fmla="val 99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8" name="Google Shape;1358;p39"/>
          <p:cNvSpPr/>
          <p:nvPr/>
        </p:nvSpPr>
        <p:spPr>
          <a:xfrm>
            <a:off x="6292017" y="2662292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39"/>
          <p:cNvSpPr/>
          <p:nvPr/>
        </p:nvSpPr>
        <p:spPr>
          <a:xfrm>
            <a:off x="6306942" y="411068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39"/>
          <p:cNvSpPr/>
          <p:nvPr/>
        </p:nvSpPr>
        <p:spPr>
          <a:xfrm>
            <a:off x="6306942" y="1097655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39"/>
          <p:cNvSpPr/>
          <p:nvPr/>
        </p:nvSpPr>
        <p:spPr>
          <a:xfrm>
            <a:off x="2328617" y="411266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39"/>
          <p:cNvSpPr/>
          <p:nvPr/>
        </p:nvSpPr>
        <p:spPr>
          <a:xfrm>
            <a:off x="2328617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39"/>
          <p:cNvSpPr/>
          <p:nvPr/>
        </p:nvSpPr>
        <p:spPr>
          <a:xfrm>
            <a:off x="2328617" y="26680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4" name="Google Shape;1364;p39"/>
          <p:cNvCxnSpPr>
            <a:stCxn id="1365" idx="2"/>
            <a:endCxn id="1363" idx="6"/>
          </p:cNvCxnSpPr>
          <p:nvPr/>
        </p:nvCxnSpPr>
        <p:spPr>
          <a:xfrm flipH="1">
            <a:off x="2923025" y="2959417"/>
            <a:ext cx="8313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39"/>
          <p:cNvCxnSpPr>
            <a:stCxn id="1358" idx="2"/>
            <a:endCxn id="1365" idx="6"/>
          </p:cNvCxnSpPr>
          <p:nvPr/>
        </p:nvCxnSpPr>
        <p:spPr>
          <a:xfrm rot="10800000">
            <a:off x="5389617" y="2959442"/>
            <a:ext cx="90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67" name="Google Shape;1367;p39"/>
          <p:cNvCxnSpPr>
            <a:stCxn id="1365" idx="3"/>
            <a:endCxn id="1361" idx="6"/>
          </p:cNvCxnSpPr>
          <p:nvPr/>
        </p:nvCxnSpPr>
        <p:spPr>
          <a:xfrm rot="5400000">
            <a:off x="3022259" y="3438133"/>
            <a:ext cx="872100" cy="1071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68" name="Google Shape;1368;p39"/>
          <p:cNvCxnSpPr>
            <a:stCxn id="1365" idx="1"/>
            <a:endCxn id="1362" idx="6"/>
          </p:cNvCxnSpPr>
          <p:nvPr/>
        </p:nvCxnSpPr>
        <p:spPr>
          <a:xfrm rot="5400000" flipH="1">
            <a:off x="2967359" y="1354801"/>
            <a:ext cx="981900" cy="1071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9" name="Google Shape;1369;p39"/>
          <p:cNvSpPr txBox="1"/>
          <p:nvPr/>
        </p:nvSpPr>
        <p:spPr>
          <a:xfrm>
            <a:off x="436913" y="13508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39"/>
          <p:cNvSpPr txBox="1"/>
          <p:nvPr/>
        </p:nvSpPr>
        <p:spPr>
          <a:xfrm>
            <a:off x="436913" y="105290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 Volume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1" name="Google Shape;1371;p39"/>
          <p:cNvSpPr txBox="1"/>
          <p:nvPr/>
        </p:nvSpPr>
        <p:spPr>
          <a:xfrm>
            <a:off x="436913" y="29296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39"/>
          <p:cNvSpPr txBox="1"/>
          <p:nvPr/>
        </p:nvSpPr>
        <p:spPr>
          <a:xfrm>
            <a:off x="436913" y="26316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Batch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3" name="Google Shape;1373;p39"/>
          <p:cNvSpPr txBox="1"/>
          <p:nvPr/>
        </p:nvSpPr>
        <p:spPr>
          <a:xfrm>
            <a:off x="436913" y="43686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39"/>
          <p:cNvSpPr txBox="1"/>
          <p:nvPr/>
        </p:nvSpPr>
        <p:spPr>
          <a:xfrm>
            <a:off x="436913" y="407065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Structured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5" name="Google Shape;1375;p39"/>
          <p:cNvSpPr txBox="1"/>
          <p:nvPr/>
        </p:nvSpPr>
        <p:spPr>
          <a:xfrm>
            <a:off x="7018759" y="106030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 Volume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6" name="Google Shape;1376;p39"/>
          <p:cNvSpPr txBox="1"/>
          <p:nvPr/>
        </p:nvSpPr>
        <p:spPr>
          <a:xfrm>
            <a:off x="6997625" y="2937906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39"/>
          <p:cNvSpPr txBox="1"/>
          <p:nvPr/>
        </p:nvSpPr>
        <p:spPr>
          <a:xfrm>
            <a:off x="6997613" y="263995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Real-Time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8" name="Google Shape;1378;p39"/>
          <p:cNvSpPr txBox="1"/>
          <p:nvPr/>
        </p:nvSpPr>
        <p:spPr>
          <a:xfrm>
            <a:off x="7012379" y="4380673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39"/>
          <p:cNvSpPr txBox="1"/>
          <p:nvPr/>
        </p:nvSpPr>
        <p:spPr>
          <a:xfrm>
            <a:off x="7018759" y="408270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Multi-Structured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0" name="Google Shape;1380;p39"/>
          <p:cNvSpPr txBox="1"/>
          <p:nvPr/>
        </p:nvSpPr>
        <p:spPr>
          <a:xfrm>
            <a:off x="7016973" y="1358275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1" name="Google Shape;1381;p39"/>
          <p:cNvCxnSpPr>
            <a:stCxn id="1365" idx="7"/>
            <a:endCxn id="1360" idx="2"/>
          </p:cNvCxnSpPr>
          <p:nvPr/>
        </p:nvCxnSpPr>
        <p:spPr>
          <a:xfrm rot="-5400000">
            <a:off x="5235341" y="1309651"/>
            <a:ext cx="986400" cy="115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82" name="Google Shape;1382;p39"/>
          <p:cNvCxnSpPr>
            <a:stCxn id="1365" idx="5"/>
            <a:endCxn id="1359" idx="2"/>
          </p:cNvCxnSpPr>
          <p:nvPr/>
        </p:nvCxnSpPr>
        <p:spPr>
          <a:xfrm rot="-5400000" flipH="1">
            <a:off x="5293391" y="3394333"/>
            <a:ext cx="870300" cy="115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5" name="Google Shape;1365;p39"/>
          <p:cNvSpPr/>
          <p:nvPr/>
        </p:nvSpPr>
        <p:spPr>
          <a:xfrm>
            <a:off x="3754325" y="2141767"/>
            <a:ext cx="1635300" cy="163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39"/>
          <p:cNvSpPr txBox="1"/>
          <p:nvPr/>
        </p:nvSpPr>
        <p:spPr>
          <a:xfrm>
            <a:off x="3834675" y="2662275"/>
            <a:ext cx="1440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Small Data vs. Big Data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84" name="Google Shape;1384;p39"/>
          <p:cNvGrpSpPr/>
          <p:nvPr/>
        </p:nvGrpSpPr>
        <p:grpSpPr>
          <a:xfrm>
            <a:off x="6424117" y="1212072"/>
            <a:ext cx="359972" cy="365467"/>
            <a:chOff x="-59400775" y="4084200"/>
            <a:chExt cx="311125" cy="315875"/>
          </a:xfrm>
        </p:grpSpPr>
        <p:sp>
          <p:nvSpPr>
            <p:cNvPr id="1385" name="Google Shape;1385;p39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1" name="Google Shape;1391;p39"/>
          <p:cNvSpPr/>
          <p:nvPr/>
        </p:nvSpPr>
        <p:spPr>
          <a:xfrm>
            <a:off x="6430003" y="4226950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2" name="Google Shape;1392;p39"/>
          <p:cNvGrpSpPr/>
          <p:nvPr/>
        </p:nvGrpSpPr>
        <p:grpSpPr>
          <a:xfrm>
            <a:off x="6406079" y="2784390"/>
            <a:ext cx="351024" cy="350079"/>
            <a:chOff x="3859600" y="3591950"/>
            <a:chExt cx="296975" cy="296175"/>
          </a:xfrm>
        </p:grpSpPr>
        <p:sp>
          <p:nvSpPr>
            <p:cNvPr id="1393" name="Google Shape;1393;p39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39"/>
          <p:cNvGrpSpPr/>
          <p:nvPr/>
        </p:nvGrpSpPr>
        <p:grpSpPr>
          <a:xfrm>
            <a:off x="2493609" y="2781556"/>
            <a:ext cx="264317" cy="367290"/>
            <a:chOff x="-64001300" y="4093650"/>
            <a:chExt cx="228450" cy="317450"/>
          </a:xfrm>
        </p:grpSpPr>
        <p:sp>
          <p:nvSpPr>
            <p:cNvPr id="1397" name="Google Shape;1397;p39"/>
            <p:cNvSpPr/>
            <p:nvPr/>
          </p:nvSpPr>
          <p:spPr>
            <a:xfrm>
              <a:off x="-63933550" y="4328375"/>
              <a:ext cx="93750" cy="40975"/>
            </a:xfrm>
            <a:custGeom>
              <a:avLst/>
              <a:gdLst/>
              <a:ahLst/>
              <a:cxnLst/>
              <a:rect l="l" t="t" r="r" b="b"/>
              <a:pathLst>
                <a:path w="3750" h="1639" extrusionOk="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-63980025" y="4135400"/>
              <a:ext cx="185900" cy="234725"/>
            </a:xfrm>
            <a:custGeom>
              <a:avLst/>
              <a:gdLst/>
              <a:ahLst/>
              <a:cxnLst/>
              <a:rect l="l" t="t" r="r" b="b"/>
              <a:pathLst>
                <a:path w="7436" h="9389" extrusionOk="0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-64001300" y="4389800"/>
              <a:ext cx="228450" cy="21300"/>
            </a:xfrm>
            <a:custGeom>
              <a:avLst/>
              <a:gdLst/>
              <a:ahLst/>
              <a:cxnLst/>
              <a:rect l="l" t="t" r="r" b="b"/>
              <a:pathLst>
                <a:path w="9138" h="852" extrusionOk="0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-64001300" y="4093650"/>
              <a:ext cx="226875" cy="20500"/>
            </a:xfrm>
            <a:custGeom>
              <a:avLst/>
              <a:gdLst/>
              <a:ahLst/>
              <a:cxnLst/>
              <a:rect l="l" t="t" r="r" b="b"/>
              <a:pathLst>
                <a:path w="9075" h="820" extrusionOk="0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1401;p39"/>
          <p:cNvGrpSpPr/>
          <p:nvPr/>
        </p:nvGrpSpPr>
        <p:grpSpPr>
          <a:xfrm>
            <a:off x="2442593" y="4216943"/>
            <a:ext cx="366364" cy="367290"/>
            <a:chOff x="-61784125" y="3377700"/>
            <a:chExt cx="316650" cy="317450"/>
          </a:xfrm>
        </p:grpSpPr>
        <p:sp>
          <p:nvSpPr>
            <p:cNvPr id="1402" name="Google Shape;1402;p39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39"/>
          <p:cNvGrpSpPr/>
          <p:nvPr/>
        </p:nvGrpSpPr>
        <p:grpSpPr>
          <a:xfrm>
            <a:off x="2546250" y="1229840"/>
            <a:ext cx="159039" cy="339253"/>
            <a:chOff x="4584850" y="4399275"/>
            <a:chExt cx="225875" cy="481825"/>
          </a:xfrm>
        </p:grpSpPr>
        <p:sp>
          <p:nvSpPr>
            <p:cNvPr id="1410" name="Google Shape;1410;p39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40"/>
          <p:cNvGrpSpPr/>
          <p:nvPr/>
        </p:nvGrpSpPr>
        <p:grpSpPr>
          <a:xfrm>
            <a:off x="597098" y="1340074"/>
            <a:ext cx="3230211" cy="3230211"/>
            <a:chOff x="597098" y="1340074"/>
            <a:chExt cx="3230211" cy="3230211"/>
          </a:xfrm>
        </p:grpSpPr>
        <p:sp>
          <p:nvSpPr>
            <p:cNvPr id="1417" name="Google Shape;1417;p40"/>
            <p:cNvSpPr/>
            <p:nvPr/>
          </p:nvSpPr>
          <p:spPr>
            <a:xfrm rot="-719520">
              <a:off x="867631" y="1611648"/>
              <a:ext cx="2688004" cy="2688004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597098" y="1340074"/>
              <a:ext cx="3230211" cy="3230211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1145264" y="1888212"/>
              <a:ext cx="2133994" cy="2133994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1427877" y="2170825"/>
              <a:ext cx="1568700" cy="15687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21" name="Google Shape;1421;p40"/>
          <p:cNvCxnSpPr>
            <a:stCxn id="1422" idx="1"/>
          </p:cNvCxnSpPr>
          <p:nvPr/>
        </p:nvCxnSpPr>
        <p:spPr>
          <a:xfrm rot="10800000">
            <a:off x="2978150" y="4386525"/>
            <a:ext cx="1667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40"/>
          <p:cNvCxnSpPr/>
          <p:nvPr/>
        </p:nvCxnSpPr>
        <p:spPr>
          <a:xfrm rot="10800000">
            <a:off x="2914250" y="1509400"/>
            <a:ext cx="1731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40"/>
          <p:cNvCxnSpPr/>
          <p:nvPr/>
        </p:nvCxnSpPr>
        <p:spPr>
          <a:xfrm rot="10800000">
            <a:off x="3752150" y="2478800"/>
            <a:ext cx="893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40"/>
          <p:cNvCxnSpPr/>
          <p:nvPr/>
        </p:nvCxnSpPr>
        <p:spPr>
          <a:xfrm rot="10800000">
            <a:off x="3752150" y="3382025"/>
            <a:ext cx="893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2" name="Google Shape;1422;p40"/>
          <p:cNvSpPr/>
          <p:nvPr/>
        </p:nvSpPr>
        <p:spPr>
          <a:xfrm>
            <a:off x="4645250" y="4064625"/>
            <a:ext cx="1115700" cy="643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40"/>
          <p:cNvSpPr/>
          <p:nvPr/>
        </p:nvSpPr>
        <p:spPr>
          <a:xfrm>
            <a:off x="4645250" y="3060125"/>
            <a:ext cx="1115700" cy="643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0"/>
          <p:cNvSpPr/>
          <p:nvPr/>
        </p:nvSpPr>
        <p:spPr>
          <a:xfrm>
            <a:off x="4645250" y="2156900"/>
            <a:ext cx="1115700" cy="64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0"/>
          <p:cNvSpPr/>
          <p:nvPr/>
        </p:nvSpPr>
        <p:spPr>
          <a:xfrm>
            <a:off x="4645250" y="1187500"/>
            <a:ext cx="1115700" cy="643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0" name="Google Shape;1430;p40"/>
          <p:cNvSpPr txBox="1"/>
          <p:nvPr/>
        </p:nvSpPr>
        <p:spPr>
          <a:xfrm flipH="1">
            <a:off x="4756540" y="4249427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1" name="Google Shape;1431;p40"/>
          <p:cNvSpPr txBox="1"/>
          <p:nvPr/>
        </p:nvSpPr>
        <p:spPr>
          <a:xfrm flipH="1">
            <a:off x="4756540" y="3244931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2" name="Google Shape;1432;p40"/>
          <p:cNvSpPr txBox="1"/>
          <p:nvPr/>
        </p:nvSpPr>
        <p:spPr>
          <a:xfrm flipH="1">
            <a:off x="4759823" y="2341691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3" name="Google Shape;1433;p40"/>
          <p:cNvSpPr txBox="1"/>
          <p:nvPr/>
        </p:nvSpPr>
        <p:spPr>
          <a:xfrm flipH="1">
            <a:off x="4769298" y="1372300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4" name="Google Shape;1434;p40"/>
          <p:cNvSpPr/>
          <p:nvPr/>
        </p:nvSpPr>
        <p:spPr>
          <a:xfrm rot="10800000" flipH="1">
            <a:off x="445806" y="1188783"/>
            <a:ext cx="3532795" cy="3532795"/>
          </a:xfrm>
          <a:prstGeom prst="blockArc">
            <a:avLst>
              <a:gd name="adj1" fmla="val 5462863"/>
              <a:gd name="adj2" fmla="val 16197592"/>
              <a:gd name="adj3" fmla="val 807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40"/>
          <p:cNvSpPr/>
          <p:nvPr/>
        </p:nvSpPr>
        <p:spPr>
          <a:xfrm rot="10800000" flipH="1">
            <a:off x="1011724" y="1754701"/>
            <a:ext cx="2400959" cy="2400959"/>
          </a:xfrm>
          <a:prstGeom prst="blockArc">
            <a:avLst>
              <a:gd name="adj1" fmla="val 14622"/>
              <a:gd name="adj2" fmla="val 16195235"/>
              <a:gd name="adj3" fmla="val 11901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40"/>
          <p:cNvSpPr/>
          <p:nvPr/>
        </p:nvSpPr>
        <p:spPr>
          <a:xfrm rot="10800000" flipH="1">
            <a:off x="1294423" y="2037400"/>
            <a:ext cx="1835559" cy="1835559"/>
          </a:xfrm>
          <a:prstGeom prst="blockArc">
            <a:avLst>
              <a:gd name="adj1" fmla="val 528593"/>
              <a:gd name="adj2" fmla="val 16192946"/>
              <a:gd name="adj3" fmla="val 15569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40"/>
          <p:cNvSpPr/>
          <p:nvPr/>
        </p:nvSpPr>
        <p:spPr>
          <a:xfrm rot="10800000" flipH="1">
            <a:off x="729187" y="1473177"/>
            <a:ext cx="2964900" cy="2964600"/>
          </a:xfrm>
          <a:prstGeom prst="blockArc">
            <a:avLst>
              <a:gd name="adj1" fmla="val 3698438"/>
              <a:gd name="adj2" fmla="val 16196780"/>
              <a:gd name="adj3" fmla="val 9536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40"/>
          <p:cNvSpPr txBox="1"/>
          <p:nvPr/>
        </p:nvSpPr>
        <p:spPr>
          <a:xfrm>
            <a:off x="7322688" y="118750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39" name="Google Shape;1439;p40"/>
          <p:cNvSpPr txBox="1"/>
          <p:nvPr/>
        </p:nvSpPr>
        <p:spPr>
          <a:xfrm>
            <a:off x="6331788" y="1452200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40"/>
          <p:cNvSpPr txBox="1"/>
          <p:nvPr/>
        </p:nvSpPr>
        <p:spPr>
          <a:xfrm>
            <a:off x="7322688" y="2107626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1" name="Google Shape;1441;p40"/>
          <p:cNvSpPr txBox="1"/>
          <p:nvPr/>
        </p:nvSpPr>
        <p:spPr>
          <a:xfrm>
            <a:off x="6331788" y="2372345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40"/>
          <p:cNvSpPr txBox="1"/>
          <p:nvPr/>
        </p:nvSpPr>
        <p:spPr>
          <a:xfrm>
            <a:off x="7322688" y="302777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3" name="Google Shape;1443;p40"/>
          <p:cNvSpPr txBox="1"/>
          <p:nvPr/>
        </p:nvSpPr>
        <p:spPr>
          <a:xfrm>
            <a:off x="6331788" y="3292471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4" name="Google Shape;1444;p40"/>
          <p:cNvSpPr txBox="1"/>
          <p:nvPr/>
        </p:nvSpPr>
        <p:spPr>
          <a:xfrm>
            <a:off x="7394088" y="3947895"/>
            <a:ext cx="12927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5" name="Google Shape;1445;p40"/>
          <p:cNvSpPr txBox="1"/>
          <p:nvPr/>
        </p:nvSpPr>
        <p:spPr>
          <a:xfrm>
            <a:off x="6331788" y="4212598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1" name="Google Shape;1451;p41"/>
          <p:cNvSpPr/>
          <p:nvPr/>
        </p:nvSpPr>
        <p:spPr>
          <a:xfrm>
            <a:off x="3303522" y="1624725"/>
            <a:ext cx="1260648" cy="326563"/>
          </a:xfrm>
          <a:custGeom>
            <a:avLst/>
            <a:gdLst/>
            <a:ahLst/>
            <a:cxnLst/>
            <a:rect l="l" t="t" r="r" b="b"/>
            <a:pathLst>
              <a:path w="39875" h="9443" extrusionOk="0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41"/>
          <p:cNvSpPr/>
          <p:nvPr/>
        </p:nvSpPr>
        <p:spPr>
          <a:xfrm>
            <a:off x="3303534" y="2236487"/>
            <a:ext cx="1260648" cy="326563"/>
          </a:xfrm>
          <a:custGeom>
            <a:avLst/>
            <a:gdLst/>
            <a:ahLst/>
            <a:cxnLst/>
            <a:rect l="l" t="t" r="r" b="b"/>
            <a:pathLst>
              <a:path w="39875" h="9443" extrusionOk="0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41"/>
          <p:cNvSpPr/>
          <p:nvPr/>
        </p:nvSpPr>
        <p:spPr>
          <a:xfrm>
            <a:off x="3303534" y="2852575"/>
            <a:ext cx="1260648" cy="326563"/>
          </a:xfrm>
          <a:custGeom>
            <a:avLst/>
            <a:gdLst/>
            <a:ahLst/>
            <a:cxnLst/>
            <a:rect l="l" t="t" r="r" b="b"/>
            <a:pathLst>
              <a:path w="39875" h="9443" extrusionOk="0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41"/>
          <p:cNvSpPr/>
          <p:nvPr/>
        </p:nvSpPr>
        <p:spPr>
          <a:xfrm>
            <a:off x="3303534" y="3466475"/>
            <a:ext cx="1260648" cy="326563"/>
          </a:xfrm>
          <a:custGeom>
            <a:avLst/>
            <a:gdLst/>
            <a:ahLst/>
            <a:cxnLst/>
            <a:rect l="l" t="t" r="r" b="b"/>
            <a:pathLst>
              <a:path w="39875" h="9443" extrusionOk="0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41"/>
          <p:cNvSpPr/>
          <p:nvPr/>
        </p:nvSpPr>
        <p:spPr>
          <a:xfrm>
            <a:off x="3303534" y="4089462"/>
            <a:ext cx="1260648" cy="326563"/>
          </a:xfrm>
          <a:custGeom>
            <a:avLst/>
            <a:gdLst/>
            <a:ahLst/>
            <a:cxnLst/>
            <a:rect l="l" t="t" r="r" b="b"/>
            <a:pathLst>
              <a:path w="39875" h="9443" extrusionOk="0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41"/>
          <p:cNvSpPr/>
          <p:nvPr/>
        </p:nvSpPr>
        <p:spPr>
          <a:xfrm>
            <a:off x="3092507" y="222820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7" name="Google Shape;1457;p41"/>
          <p:cNvSpPr/>
          <p:nvPr/>
        </p:nvSpPr>
        <p:spPr>
          <a:xfrm>
            <a:off x="3092507" y="161290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8" name="Google Shape;1458;p41"/>
          <p:cNvSpPr/>
          <p:nvPr/>
        </p:nvSpPr>
        <p:spPr>
          <a:xfrm>
            <a:off x="3092507" y="3465088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Velocity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9" name="Google Shape;1459;p41"/>
          <p:cNvSpPr/>
          <p:nvPr/>
        </p:nvSpPr>
        <p:spPr>
          <a:xfrm>
            <a:off x="3092507" y="2848213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60" name="Google Shape;1460;p41"/>
          <p:cNvSpPr/>
          <p:nvPr/>
        </p:nvSpPr>
        <p:spPr>
          <a:xfrm>
            <a:off x="3092507" y="408035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61" name="Google Shape;1461;p41"/>
          <p:cNvCxnSpPr/>
          <p:nvPr/>
        </p:nvCxnSpPr>
        <p:spPr>
          <a:xfrm>
            <a:off x="4564145" y="1778963"/>
            <a:ext cx="21405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2" name="Google Shape;1462;p41"/>
          <p:cNvSpPr txBox="1"/>
          <p:nvPr/>
        </p:nvSpPr>
        <p:spPr>
          <a:xfrm flipH="1">
            <a:off x="717107" y="2129913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3" name="Google Shape;1463;p41"/>
          <p:cNvCxnSpPr/>
          <p:nvPr/>
        </p:nvCxnSpPr>
        <p:spPr>
          <a:xfrm>
            <a:off x="4564145" y="2397400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4" name="Google Shape;1464;p41"/>
          <p:cNvSpPr txBox="1"/>
          <p:nvPr/>
        </p:nvSpPr>
        <p:spPr>
          <a:xfrm flipH="1">
            <a:off x="717107" y="151146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5" name="Google Shape;1465;p41"/>
          <p:cNvCxnSpPr/>
          <p:nvPr/>
        </p:nvCxnSpPr>
        <p:spPr>
          <a:xfrm>
            <a:off x="4564145" y="3015838"/>
            <a:ext cx="1633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6" name="Google Shape;1466;p41"/>
          <p:cNvSpPr txBox="1"/>
          <p:nvPr/>
        </p:nvSpPr>
        <p:spPr>
          <a:xfrm flipH="1">
            <a:off x="717107" y="398209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7" name="Google Shape;1467;p41"/>
          <p:cNvCxnSpPr/>
          <p:nvPr/>
        </p:nvCxnSpPr>
        <p:spPr>
          <a:xfrm>
            <a:off x="4564145" y="3634275"/>
            <a:ext cx="1338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8" name="Google Shape;1468;p41"/>
          <p:cNvSpPr txBox="1"/>
          <p:nvPr/>
        </p:nvSpPr>
        <p:spPr>
          <a:xfrm flipH="1">
            <a:off x="717107" y="336686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9" name="Google Shape;1469;p41"/>
          <p:cNvCxnSpPr/>
          <p:nvPr/>
        </p:nvCxnSpPr>
        <p:spPr>
          <a:xfrm>
            <a:off x="4564145" y="4252713"/>
            <a:ext cx="94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70" name="Google Shape;1470;p41"/>
          <p:cNvGrpSpPr/>
          <p:nvPr/>
        </p:nvGrpSpPr>
        <p:grpSpPr>
          <a:xfrm>
            <a:off x="5159439" y="1483471"/>
            <a:ext cx="3267454" cy="3064820"/>
            <a:chOff x="710281" y="1300471"/>
            <a:chExt cx="3267454" cy="3064820"/>
          </a:xfrm>
        </p:grpSpPr>
        <p:sp>
          <p:nvSpPr>
            <p:cNvPr id="1471" name="Google Shape;1471;p41"/>
            <p:cNvSpPr/>
            <p:nvPr/>
          </p:nvSpPr>
          <p:spPr>
            <a:xfrm>
              <a:off x="2017063" y="1837786"/>
              <a:ext cx="653979" cy="122344"/>
            </a:xfrm>
            <a:custGeom>
              <a:avLst/>
              <a:gdLst/>
              <a:ahLst/>
              <a:cxnLst/>
              <a:rect l="l" t="t" r="r" b="b"/>
              <a:pathLst>
                <a:path w="26230" h="4907" extrusionOk="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EF9121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1690361" y="2446062"/>
              <a:ext cx="1307361" cy="124413"/>
            </a:xfrm>
            <a:custGeom>
              <a:avLst/>
              <a:gdLst/>
              <a:ahLst/>
              <a:cxnLst/>
              <a:rect l="l" t="t" r="r" b="b"/>
              <a:pathLst>
                <a:path w="52436" h="4990" extrusionOk="0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1363660" y="3040674"/>
              <a:ext cx="1960742" cy="189113"/>
            </a:xfrm>
            <a:custGeom>
              <a:avLst/>
              <a:gdLst/>
              <a:ahLst/>
              <a:cxnLst/>
              <a:rect l="l" t="t" r="r" b="b"/>
              <a:pathLst>
                <a:path w="78642" h="7585" extrusionOk="0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AC4D5B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1036958" y="3716345"/>
              <a:ext cx="2614123" cy="117582"/>
            </a:xfrm>
            <a:custGeom>
              <a:avLst/>
              <a:gdLst/>
              <a:ahLst/>
              <a:cxnLst/>
              <a:rect l="l" t="t" r="r" b="b"/>
              <a:pathLst>
                <a:path w="104848" h="4716" extrusionOk="0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A11686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2017063" y="1300471"/>
              <a:ext cx="653979" cy="565818"/>
            </a:xfrm>
            <a:custGeom>
              <a:avLst/>
              <a:gdLst/>
              <a:ahLst/>
              <a:cxnLst/>
              <a:rect l="l" t="t" r="r" b="b"/>
              <a:pathLst>
                <a:path w="26230" h="22694" extrusionOk="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1690361" y="1923881"/>
              <a:ext cx="1307361" cy="565818"/>
            </a:xfrm>
            <a:custGeom>
              <a:avLst/>
              <a:gdLst/>
              <a:ahLst/>
              <a:cxnLst/>
              <a:rect l="l" t="t" r="r" b="b"/>
              <a:pathLst>
                <a:path w="52436" h="22694" extrusionOk="0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1363660" y="2544025"/>
              <a:ext cx="1960742" cy="565818"/>
            </a:xfrm>
            <a:custGeom>
              <a:avLst/>
              <a:gdLst/>
              <a:ahLst/>
              <a:cxnLst/>
              <a:rect l="l" t="t" r="r" b="b"/>
              <a:pathLst>
                <a:path w="78642" h="22694" extrusionOk="0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1036958" y="3171599"/>
              <a:ext cx="2614123" cy="565818"/>
            </a:xfrm>
            <a:custGeom>
              <a:avLst/>
              <a:gdLst/>
              <a:ahLst/>
              <a:cxnLst/>
              <a:rect l="l" t="t" r="r" b="b"/>
              <a:pathLst>
                <a:path w="104848" h="22694" extrusionOk="0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710281" y="3799473"/>
              <a:ext cx="3267454" cy="565818"/>
            </a:xfrm>
            <a:custGeom>
              <a:avLst/>
              <a:gdLst/>
              <a:ahLst/>
              <a:cxnLst/>
              <a:rect l="l" t="t" r="r" b="b"/>
              <a:pathLst>
                <a:path w="131052" h="22694" extrusionOk="0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0" name="Google Shape;1480;p41"/>
          <p:cNvSpPr txBox="1"/>
          <p:nvPr/>
        </p:nvSpPr>
        <p:spPr>
          <a:xfrm flipH="1">
            <a:off x="717107" y="274840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and the one with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42"/>
          <p:cNvSpPr/>
          <p:nvPr/>
        </p:nvSpPr>
        <p:spPr>
          <a:xfrm>
            <a:off x="484550" y="1397750"/>
            <a:ext cx="2342400" cy="36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42"/>
          <p:cNvSpPr/>
          <p:nvPr/>
        </p:nvSpPr>
        <p:spPr>
          <a:xfrm>
            <a:off x="3400800" y="1397750"/>
            <a:ext cx="2342400" cy="368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8" name="Google Shape;1488;p42"/>
          <p:cNvSpPr/>
          <p:nvPr/>
        </p:nvSpPr>
        <p:spPr>
          <a:xfrm>
            <a:off x="545078" y="2792365"/>
            <a:ext cx="400339" cy="1592791"/>
          </a:xfrm>
          <a:custGeom>
            <a:avLst/>
            <a:gdLst/>
            <a:ahLst/>
            <a:cxnLst/>
            <a:rect l="l" t="t" r="r" b="b"/>
            <a:pathLst>
              <a:path w="2237" h="7851" extrusionOk="0">
                <a:moveTo>
                  <a:pt x="1" y="0"/>
                </a:moveTo>
                <a:lnTo>
                  <a:pt x="1" y="7850"/>
                </a:lnTo>
                <a:lnTo>
                  <a:pt x="2236" y="7850"/>
                </a:lnTo>
                <a:lnTo>
                  <a:pt x="2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42"/>
          <p:cNvSpPr/>
          <p:nvPr/>
        </p:nvSpPr>
        <p:spPr>
          <a:xfrm>
            <a:off x="1799475" y="2527400"/>
            <a:ext cx="400150" cy="1857546"/>
          </a:xfrm>
          <a:custGeom>
            <a:avLst/>
            <a:gdLst/>
            <a:ahLst/>
            <a:cxnLst/>
            <a:rect l="l" t="t" r="r" b="b"/>
            <a:pathLst>
              <a:path w="1832" h="9156" extrusionOk="0">
                <a:moveTo>
                  <a:pt x="1" y="1"/>
                </a:moveTo>
                <a:lnTo>
                  <a:pt x="1" y="9155"/>
                </a:lnTo>
                <a:lnTo>
                  <a:pt x="1831" y="9155"/>
                </a:lnTo>
                <a:lnTo>
                  <a:pt x="1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42"/>
          <p:cNvSpPr/>
          <p:nvPr/>
        </p:nvSpPr>
        <p:spPr>
          <a:xfrm>
            <a:off x="1141140" y="3561302"/>
            <a:ext cx="400160" cy="823683"/>
          </a:xfrm>
          <a:custGeom>
            <a:avLst/>
            <a:gdLst/>
            <a:ahLst/>
            <a:cxnLst/>
            <a:rect l="l" t="t" r="r" b="b"/>
            <a:pathLst>
              <a:path w="2236" h="4060" extrusionOk="0">
                <a:moveTo>
                  <a:pt x="0" y="0"/>
                </a:moveTo>
                <a:lnTo>
                  <a:pt x="0" y="4059"/>
                </a:lnTo>
                <a:lnTo>
                  <a:pt x="2236" y="4059"/>
                </a:lnTo>
                <a:lnTo>
                  <a:pt x="22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42"/>
          <p:cNvSpPr/>
          <p:nvPr/>
        </p:nvSpPr>
        <p:spPr>
          <a:xfrm>
            <a:off x="2426865" y="2910445"/>
            <a:ext cx="400160" cy="1474514"/>
          </a:xfrm>
          <a:custGeom>
            <a:avLst/>
            <a:gdLst/>
            <a:ahLst/>
            <a:cxnLst/>
            <a:rect l="l" t="t" r="r" b="b"/>
            <a:pathLst>
              <a:path w="2236" h="7268" extrusionOk="0">
                <a:moveTo>
                  <a:pt x="0" y="1"/>
                </a:moveTo>
                <a:lnTo>
                  <a:pt x="0" y="7267"/>
                </a:lnTo>
                <a:lnTo>
                  <a:pt x="2236" y="7267"/>
                </a:lnTo>
                <a:lnTo>
                  <a:pt x="22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42"/>
          <p:cNvSpPr txBox="1">
            <a:spLocks noGrp="1"/>
          </p:cNvSpPr>
          <p:nvPr>
            <p:ph type="body" idx="4294967295"/>
          </p:nvPr>
        </p:nvSpPr>
        <p:spPr>
          <a:xfrm>
            <a:off x="457200" y="4458230"/>
            <a:ext cx="58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3" name="Google Shape;1493;p42"/>
          <p:cNvSpPr txBox="1">
            <a:spLocks noGrp="1"/>
          </p:cNvSpPr>
          <p:nvPr>
            <p:ph type="body" idx="4294967295"/>
          </p:nvPr>
        </p:nvSpPr>
        <p:spPr>
          <a:xfrm>
            <a:off x="1068703" y="4458207"/>
            <a:ext cx="58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4" name="Google Shape;1494;p42"/>
          <p:cNvSpPr txBox="1">
            <a:spLocks noGrp="1"/>
          </p:cNvSpPr>
          <p:nvPr>
            <p:ph type="body" idx="4294967295"/>
          </p:nvPr>
        </p:nvSpPr>
        <p:spPr>
          <a:xfrm>
            <a:off x="1711089" y="4458217"/>
            <a:ext cx="58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sz="16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5" name="Google Shape;1495;p42"/>
          <p:cNvSpPr txBox="1">
            <a:spLocks noGrp="1"/>
          </p:cNvSpPr>
          <p:nvPr>
            <p:ph type="body" idx="4294967295"/>
          </p:nvPr>
        </p:nvSpPr>
        <p:spPr>
          <a:xfrm>
            <a:off x="2353484" y="4458230"/>
            <a:ext cx="58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6" name="Google Shape;1496;p42"/>
          <p:cNvSpPr txBox="1"/>
          <p:nvPr/>
        </p:nvSpPr>
        <p:spPr>
          <a:xfrm>
            <a:off x="6444262" y="3963550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42"/>
          <p:cNvSpPr txBox="1"/>
          <p:nvPr/>
        </p:nvSpPr>
        <p:spPr>
          <a:xfrm>
            <a:off x="6444275" y="1463500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8" name="Google Shape;1498;p42"/>
          <p:cNvSpPr txBox="1"/>
          <p:nvPr/>
        </p:nvSpPr>
        <p:spPr>
          <a:xfrm>
            <a:off x="6444275" y="2296853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place,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9" name="Google Shape;1499;p42"/>
          <p:cNvSpPr txBox="1"/>
          <p:nvPr/>
        </p:nvSpPr>
        <p:spPr>
          <a:xfrm>
            <a:off x="5960949" y="396355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9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0" name="Google Shape;1500;p42"/>
          <p:cNvSpPr txBox="1"/>
          <p:nvPr/>
        </p:nvSpPr>
        <p:spPr>
          <a:xfrm>
            <a:off x="5960949" y="229685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9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1" name="Google Shape;1501;p42"/>
          <p:cNvSpPr txBox="1"/>
          <p:nvPr/>
        </p:nvSpPr>
        <p:spPr>
          <a:xfrm>
            <a:off x="5960949" y="146350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9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2" name="Google Shape;1502;p42"/>
          <p:cNvSpPr txBox="1"/>
          <p:nvPr/>
        </p:nvSpPr>
        <p:spPr>
          <a:xfrm>
            <a:off x="5960949" y="313020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9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3" name="Google Shape;1503;p42"/>
          <p:cNvSpPr txBox="1"/>
          <p:nvPr/>
        </p:nvSpPr>
        <p:spPr>
          <a:xfrm>
            <a:off x="6444262" y="3130201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42"/>
          <p:cNvSpPr txBox="1">
            <a:spLocks noGrp="1"/>
          </p:cNvSpPr>
          <p:nvPr>
            <p:ph type="body" idx="4294967295"/>
          </p:nvPr>
        </p:nvSpPr>
        <p:spPr>
          <a:xfrm>
            <a:off x="3695663" y="3078825"/>
            <a:ext cx="585600" cy="2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5" name="Google Shape;1505;p42"/>
          <p:cNvSpPr txBox="1">
            <a:spLocks noGrp="1"/>
          </p:cNvSpPr>
          <p:nvPr>
            <p:ph type="body" idx="4294967295"/>
          </p:nvPr>
        </p:nvSpPr>
        <p:spPr>
          <a:xfrm>
            <a:off x="4881749" y="3078800"/>
            <a:ext cx="585600" cy="2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6" name="Google Shape;1506;p42"/>
          <p:cNvSpPr txBox="1">
            <a:spLocks noGrp="1"/>
          </p:cNvSpPr>
          <p:nvPr>
            <p:ph type="body" idx="4294967295"/>
          </p:nvPr>
        </p:nvSpPr>
        <p:spPr>
          <a:xfrm>
            <a:off x="3695663" y="4443750"/>
            <a:ext cx="585600" cy="2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sz="16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7" name="Google Shape;1507;p42"/>
          <p:cNvSpPr txBox="1">
            <a:spLocks noGrp="1"/>
          </p:cNvSpPr>
          <p:nvPr>
            <p:ph type="body" idx="4294967295"/>
          </p:nvPr>
        </p:nvSpPr>
        <p:spPr>
          <a:xfrm>
            <a:off x="4881749" y="4443775"/>
            <a:ext cx="585600" cy="2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8" name="Google Shape;1508;p42"/>
          <p:cNvSpPr txBox="1"/>
          <p:nvPr/>
        </p:nvSpPr>
        <p:spPr>
          <a:xfrm>
            <a:off x="3874200" y="1463500"/>
            <a:ext cx="13956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2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9" name="Google Shape;1509;p42"/>
          <p:cNvSpPr txBox="1"/>
          <p:nvPr/>
        </p:nvSpPr>
        <p:spPr>
          <a:xfrm>
            <a:off x="958025" y="1463500"/>
            <a:ext cx="13956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1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0" name="Google Shape;1510;p42"/>
          <p:cNvSpPr/>
          <p:nvPr/>
        </p:nvSpPr>
        <p:spPr>
          <a:xfrm>
            <a:off x="3565001" y="2149600"/>
            <a:ext cx="826305" cy="826138"/>
          </a:xfrm>
          <a:custGeom>
            <a:avLst/>
            <a:gdLst/>
            <a:ahLst/>
            <a:cxnLst/>
            <a:rect l="l" t="t" r="r" b="b"/>
            <a:pathLst>
              <a:path w="4368" h="4367" extrusionOk="0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2"/>
          <p:cNvSpPr/>
          <p:nvPr/>
        </p:nvSpPr>
        <p:spPr>
          <a:xfrm>
            <a:off x="3565050" y="2146856"/>
            <a:ext cx="826200" cy="831600"/>
          </a:xfrm>
          <a:prstGeom prst="blockArc">
            <a:avLst>
              <a:gd name="adj1" fmla="val 16089880"/>
              <a:gd name="adj2" fmla="val 3469154"/>
              <a:gd name="adj3" fmla="val 1780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42"/>
          <p:cNvSpPr/>
          <p:nvPr/>
        </p:nvSpPr>
        <p:spPr>
          <a:xfrm>
            <a:off x="4762976" y="2149600"/>
            <a:ext cx="826305" cy="826138"/>
          </a:xfrm>
          <a:custGeom>
            <a:avLst/>
            <a:gdLst/>
            <a:ahLst/>
            <a:cxnLst/>
            <a:rect l="l" t="t" r="r" b="b"/>
            <a:pathLst>
              <a:path w="4368" h="4367" extrusionOk="0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42"/>
          <p:cNvSpPr/>
          <p:nvPr/>
        </p:nvSpPr>
        <p:spPr>
          <a:xfrm>
            <a:off x="4763025" y="2146856"/>
            <a:ext cx="826200" cy="831600"/>
          </a:xfrm>
          <a:prstGeom prst="blockArc">
            <a:avLst>
              <a:gd name="adj1" fmla="val 16089880"/>
              <a:gd name="adj2" fmla="val 12048829"/>
              <a:gd name="adj3" fmla="val 1740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42"/>
          <p:cNvSpPr/>
          <p:nvPr/>
        </p:nvSpPr>
        <p:spPr>
          <a:xfrm>
            <a:off x="3565001" y="3560075"/>
            <a:ext cx="826305" cy="826138"/>
          </a:xfrm>
          <a:custGeom>
            <a:avLst/>
            <a:gdLst/>
            <a:ahLst/>
            <a:cxnLst/>
            <a:rect l="l" t="t" r="r" b="b"/>
            <a:pathLst>
              <a:path w="4368" h="4367" extrusionOk="0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42"/>
          <p:cNvSpPr/>
          <p:nvPr/>
        </p:nvSpPr>
        <p:spPr>
          <a:xfrm>
            <a:off x="3565050" y="3557331"/>
            <a:ext cx="826200" cy="831600"/>
          </a:xfrm>
          <a:prstGeom prst="blockArc">
            <a:avLst>
              <a:gd name="adj1" fmla="val 16089880"/>
              <a:gd name="adj2" fmla="val 6039543"/>
              <a:gd name="adj3" fmla="val 1788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42"/>
          <p:cNvSpPr/>
          <p:nvPr/>
        </p:nvSpPr>
        <p:spPr>
          <a:xfrm>
            <a:off x="4762976" y="3560075"/>
            <a:ext cx="826305" cy="826138"/>
          </a:xfrm>
          <a:custGeom>
            <a:avLst/>
            <a:gdLst/>
            <a:ahLst/>
            <a:cxnLst/>
            <a:rect l="l" t="t" r="r" b="b"/>
            <a:pathLst>
              <a:path w="4368" h="4367" extrusionOk="0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42"/>
          <p:cNvSpPr/>
          <p:nvPr/>
        </p:nvSpPr>
        <p:spPr>
          <a:xfrm>
            <a:off x="4763025" y="3557331"/>
            <a:ext cx="826200" cy="831600"/>
          </a:xfrm>
          <a:prstGeom prst="blockArc">
            <a:avLst>
              <a:gd name="adj1" fmla="val 16089880"/>
              <a:gd name="adj2" fmla="val 1507117"/>
              <a:gd name="adj3" fmla="val 177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3" name="Google Shape;1523;p43"/>
          <p:cNvSpPr/>
          <p:nvPr/>
        </p:nvSpPr>
        <p:spPr>
          <a:xfrm>
            <a:off x="7110650" y="1702700"/>
            <a:ext cx="1572600" cy="36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Volume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24" name="Google Shape;1524;p43"/>
          <p:cNvCxnSpPr>
            <a:stCxn id="1525" idx="3"/>
            <a:endCxn id="1523" idx="1"/>
          </p:cNvCxnSpPr>
          <p:nvPr/>
        </p:nvCxnSpPr>
        <p:spPr>
          <a:xfrm rot="10800000" flipH="1">
            <a:off x="6332211" y="1885600"/>
            <a:ext cx="778500" cy="7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6" name="Google Shape;1526;p43"/>
          <p:cNvSpPr/>
          <p:nvPr/>
        </p:nvSpPr>
        <p:spPr>
          <a:xfrm>
            <a:off x="7110650" y="2533625"/>
            <a:ext cx="1572600" cy="36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Velocity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27" name="Google Shape;1527;p43"/>
          <p:cNvCxnSpPr>
            <a:stCxn id="1528" idx="3"/>
            <a:endCxn id="1526" idx="1"/>
          </p:cNvCxnSpPr>
          <p:nvPr/>
        </p:nvCxnSpPr>
        <p:spPr>
          <a:xfrm rot="10800000" flipH="1">
            <a:off x="6340715" y="2716525"/>
            <a:ext cx="769800" cy="75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9" name="Google Shape;1529;p43"/>
          <p:cNvSpPr/>
          <p:nvPr/>
        </p:nvSpPr>
        <p:spPr>
          <a:xfrm>
            <a:off x="7110650" y="3364550"/>
            <a:ext cx="1572600" cy="36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Veracity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30" name="Google Shape;1530;p43"/>
          <p:cNvCxnSpPr>
            <a:stCxn id="1531" idx="3"/>
            <a:endCxn id="1529" idx="1"/>
          </p:cNvCxnSpPr>
          <p:nvPr/>
        </p:nvCxnSpPr>
        <p:spPr>
          <a:xfrm rot="10800000" flipH="1">
            <a:off x="6332213" y="3547450"/>
            <a:ext cx="778500" cy="75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2" name="Google Shape;1532;p43"/>
          <p:cNvSpPr/>
          <p:nvPr/>
        </p:nvSpPr>
        <p:spPr>
          <a:xfrm>
            <a:off x="7110650" y="4195475"/>
            <a:ext cx="1572600" cy="36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Variety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33" name="Google Shape;1533;p43"/>
          <p:cNvCxnSpPr>
            <a:stCxn id="1534" idx="3"/>
            <a:endCxn id="1532" idx="1"/>
          </p:cNvCxnSpPr>
          <p:nvPr/>
        </p:nvCxnSpPr>
        <p:spPr>
          <a:xfrm rot="10800000" flipH="1">
            <a:off x="6332213" y="4378375"/>
            <a:ext cx="778500" cy="75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5" name="Google Shape;1535;p43"/>
          <p:cNvSpPr/>
          <p:nvPr/>
        </p:nvSpPr>
        <p:spPr>
          <a:xfrm>
            <a:off x="3349200" y="4089175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43"/>
          <p:cNvSpPr/>
          <p:nvPr/>
        </p:nvSpPr>
        <p:spPr>
          <a:xfrm>
            <a:off x="3349200" y="3258400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43"/>
          <p:cNvSpPr/>
          <p:nvPr/>
        </p:nvSpPr>
        <p:spPr>
          <a:xfrm>
            <a:off x="3349200" y="2427325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43"/>
          <p:cNvSpPr/>
          <p:nvPr/>
        </p:nvSpPr>
        <p:spPr>
          <a:xfrm>
            <a:off x="3349200" y="1596450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43"/>
          <p:cNvSpPr/>
          <p:nvPr/>
        </p:nvSpPr>
        <p:spPr>
          <a:xfrm>
            <a:off x="3989811" y="168805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9" name="Google Shape;1539;p43"/>
          <p:cNvCxnSpPr/>
          <p:nvPr/>
        </p:nvCxnSpPr>
        <p:spPr>
          <a:xfrm rot="10800000" flipH="1">
            <a:off x="1682388" y="1809388"/>
            <a:ext cx="1666800" cy="1330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0" name="Google Shape;1540;p43"/>
          <p:cNvSpPr/>
          <p:nvPr/>
        </p:nvSpPr>
        <p:spPr>
          <a:xfrm>
            <a:off x="3247500" y="1546900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8" name="Google Shape;1528;p43"/>
          <p:cNvSpPr/>
          <p:nvPr/>
        </p:nvSpPr>
        <p:spPr>
          <a:xfrm>
            <a:off x="3998315" y="2518975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1" name="Google Shape;1541;p43"/>
          <p:cNvCxnSpPr/>
          <p:nvPr/>
        </p:nvCxnSpPr>
        <p:spPr>
          <a:xfrm rot="10800000" flipH="1">
            <a:off x="1682388" y="2724013"/>
            <a:ext cx="1565100" cy="420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2" name="Google Shape;1542;p43"/>
          <p:cNvSpPr/>
          <p:nvPr/>
        </p:nvSpPr>
        <p:spPr>
          <a:xfrm>
            <a:off x="3247500" y="2377825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1" name="Google Shape;1531;p43"/>
          <p:cNvSpPr/>
          <p:nvPr/>
        </p:nvSpPr>
        <p:spPr>
          <a:xfrm>
            <a:off x="3989813" y="334990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3" name="Google Shape;1543;p43"/>
          <p:cNvCxnSpPr/>
          <p:nvPr/>
        </p:nvCxnSpPr>
        <p:spPr>
          <a:xfrm>
            <a:off x="1682388" y="3144838"/>
            <a:ext cx="1565100" cy="4101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4" name="Google Shape;1544;p43"/>
          <p:cNvSpPr/>
          <p:nvPr/>
        </p:nvSpPr>
        <p:spPr>
          <a:xfrm>
            <a:off x="3247500" y="3208750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4" name="Google Shape;1534;p43"/>
          <p:cNvSpPr/>
          <p:nvPr/>
        </p:nvSpPr>
        <p:spPr>
          <a:xfrm>
            <a:off x="3989813" y="4175575"/>
            <a:ext cx="2342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5" name="Google Shape;1545;p43"/>
          <p:cNvCxnSpPr/>
          <p:nvPr/>
        </p:nvCxnSpPr>
        <p:spPr>
          <a:xfrm>
            <a:off x="1677588" y="3139663"/>
            <a:ext cx="1569900" cy="1246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6" name="Google Shape;1546;p43"/>
          <p:cNvSpPr/>
          <p:nvPr/>
        </p:nvSpPr>
        <p:spPr>
          <a:xfrm>
            <a:off x="3247500" y="4039675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7" name="Google Shape;1547;p43"/>
          <p:cNvSpPr/>
          <p:nvPr/>
        </p:nvSpPr>
        <p:spPr>
          <a:xfrm>
            <a:off x="643025" y="2029671"/>
            <a:ext cx="2073000" cy="2137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43"/>
          <p:cNvGrpSpPr/>
          <p:nvPr/>
        </p:nvGrpSpPr>
        <p:grpSpPr>
          <a:xfrm>
            <a:off x="1359500" y="2518983"/>
            <a:ext cx="640090" cy="640086"/>
            <a:chOff x="-2571737" y="2403625"/>
            <a:chExt cx="292225" cy="291425"/>
          </a:xfrm>
        </p:grpSpPr>
        <p:sp>
          <p:nvSpPr>
            <p:cNvPr id="1549" name="Google Shape;1549;p43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43"/>
          <p:cNvSpPr/>
          <p:nvPr/>
        </p:nvSpPr>
        <p:spPr>
          <a:xfrm>
            <a:off x="457200" y="3306800"/>
            <a:ext cx="2444700" cy="481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 Vs of Big Data</a:t>
            </a:r>
            <a:endParaRPr sz="19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457200" y="2114017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457200" y="3823900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510437" y="1051947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474780" y="1895549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510437" y="2739152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474780" y="3582754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Reduce costs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940600" y="1576263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85800" y="21799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 productivity</a:t>
            </a:r>
            <a:endParaRPr sz="16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685800" y="2431216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485800" y="30032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Attract new customers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940600" y="3252342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6858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New facilities/Geo expansion</a:t>
            </a:r>
            <a:endParaRPr sz="16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85800" y="4109046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177" name="Google Shape;177;p17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181" name="Google Shape;181;p17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4862792" y="3973506"/>
            <a:ext cx="382765" cy="367810"/>
            <a:chOff x="-62890750" y="3747425"/>
            <a:chExt cx="330825" cy="317900"/>
          </a:xfrm>
        </p:grpSpPr>
        <p:sp>
          <p:nvSpPr>
            <p:cNvPr id="184" name="Google Shape;184;p17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199" name="Google Shape;199;p17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4"/>
          <p:cNvSpPr/>
          <p:nvPr/>
        </p:nvSpPr>
        <p:spPr>
          <a:xfrm rot="-5400000">
            <a:off x="-263700" y="3667950"/>
            <a:ext cx="1771800" cy="330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2" name="Google Shape;1562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3" name="Google Shape;1563;p44"/>
          <p:cNvSpPr/>
          <p:nvPr/>
        </p:nvSpPr>
        <p:spPr>
          <a:xfrm>
            <a:off x="5481205" y="410293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4"/>
          <p:cNvSpPr/>
          <p:nvPr/>
        </p:nvSpPr>
        <p:spPr>
          <a:xfrm>
            <a:off x="5481205" y="1304217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4"/>
          <p:cNvSpPr/>
          <p:nvPr/>
        </p:nvSpPr>
        <p:spPr>
          <a:xfrm>
            <a:off x="5481205" y="325364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66" name="Google Shape;1566;p44"/>
          <p:cNvSpPr txBox="1"/>
          <p:nvPr/>
        </p:nvSpPr>
        <p:spPr>
          <a:xfrm>
            <a:off x="6951950" y="1245638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7" name="Google Shape;1567;p44"/>
          <p:cNvSpPr txBox="1"/>
          <p:nvPr/>
        </p:nvSpPr>
        <p:spPr>
          <a:xfrm>
            <a:off x="6113050" y="1496938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beautiful name and is the second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8" name="Google Shape;1568;p44"/>
          <p:cNvSpPr txBox="1"/>
          <p:nvPr/>
        </p:nvSpPr>
        <p:spPr>
          <a:xfrm>
            <a:off x="6951950" y="2164461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9" name="Google Shape;1569;p44"/>
          <p:cNvSpPr txBox="1"/>
          <p:nvPr/>
        </p:nvSpPr>
        <p:spPr>
          <a:xfrm>
            <a:off x="6113050" y="2415754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0" name="Google Shape;1570;p44"/>
          <p:cNvSpPr txBox="1"/>
          <p:nvPr/>
        </p:nvSpPr>
        <p:spPr>
          <a:xfrm>
            <a:off x="6951950" y="3083289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1" name="Google Shape;1571;p44"/>
          <p:cNvSpPr txBox="1"/>
          <p:nvPr/>
        </p:nvSpPr>
        <p:spPr>
          <a:xfrm>
            <a:off x="6113050" y="333238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cold place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It’s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2" name="Google Shape;1572;p44"/>
          <p:cNvSpPr txBox="1"/>
          <p:nvPr/>
        </p:nvSpPr>
        <p:spPr>
          <a:xfrm>
            <a:off x="7042487" y="4015962"/>
            <a:ext cx="16443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3" name="Google Shape;1573;p44"/>
          <p:cNvSpPr txBox="1"/>
          <p:nvPr/>
        </p:nvSpPr>
        <p:spPr>
          <a:xfrm>
            <a:off x="6113050" y="426856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4" name="Google Shape;1574;p44"/>
          <p:cNvSpPr/>
          <p:nvPr/>
        </p:nvSpPr>
        <p:spPr>
          <a:xfrm>
            <a:off x="5481205" y="22789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44"/>
          <p:cNvSpPr/>
          <p:nvPr/>
        </p:nvSpPr>
        <p:spPr>
          <a:xfrm>
            <a:off x="1133453" y="1365775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44"/>
          <p:cNvSpPr/>
          <p:nvPr/>
        </p:nvSpPr>
        <p:spPr>
          <a:xfrm>
            <a:off x="1133450" y="1365775"/>
            <a:ext cx="764400" cy="764400"/>
          </a:xfrm>
          <a:prstGeom prst="blockArc">
            <a:avLst>
              <a:gd name="adj1" fmla="val 16879561"/>
              <a:gd name="adj2" fmla="val 10799131"/>
              <a:gd name="adj3" fmla="val 250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44"/>
          <p:cNvSpPr txBox="1"/>
          <p:nvPr/>
        </p:nvSpPr>
        <p:spPr>
          <a:xfrm>
            <a:off x="1133500" y="2181925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8" name="Google Shape;1578;p44"/>
          <p:cNvSpPr/>
          <p:nvPr/>
        </p:nvSpPr>
        <p:spPr>
          <a:xfrm>
            <a:off x="2027321" y="1365772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44"/>
          <p:cNvSpPr/>
          <p:nvPr/>
        </p:nvSpPr>
        <p:spPr>
          <a:xfrm>
            <a:off x="2027318" y="1365772"/>
            <a:ext cx="764400" cy="764400"/>
          </a:xfrm>
          <a:prstGeom prst="blockArc">
            <a:avLst>
              <a:gd name="adj1" fmla="val 174206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44"/>
          <p:cNvSpPr txBox="1"/>
          <p:nvPr/>
        </p:nvSpPr>
        <p:spPr>
          <a:xfrm>
            <a:off x="2027375" y="2181923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81" name="Google Shape;1581;p44"/>
          <p:cNvSpPr/>
          <p:nvPr/>
        </p:nvSpPr>
        <p:spPr>
          <a:xfrm>
            <a:off x="2921196" y="1365771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44"/>
          <p:cNvSpPr/>
          <p:nvPr/>
        </p:nvSpPr>
        <p:spPr>
          <a:xfrm>
            <a:off x="2921193" y="1365771"/>
            <a:ext cx="764400" cy="764400"/>
          </a:xfrm>
          <a:prstGeom prst="blockArc">
            <a:avLst>
              <a:gd name="adj1" fmla="val 14757504"/>
              <a:gd name="adj2" fmla="val 10799131"/>
              <a:gd name="adj3" fmla="val 2504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44"/>
          <p:cNvSpPr txBox="1"/>
          <p:nvPr/>
        </p:nvSpPr>
        <p:spPr>
          <a:xfrm>
            <a:off x="2921235" y="2181924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84" name="Google Shape;1584;p44"/>
          <p:cNvSpPr/>
          <p:nvPr/>
        </p:nvSpPr>
        <p:spPr>
          <a:xfrm>
            <a:off x="3840376" y="1365773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44"/>
          <p:cNvSpPr/>
          <p:nvPr/>
        </p:nvSpPr>
        <p:spPr>
          <a:xfrm>
            <a:off x="3840373" y="1365773"/>
            <a:ext cx="764400" cy="764400"/>
          </a:xfrm>
          <a:prstGeom prst="blockArc">
            <a:avLst>
              <a:gd name="adj1" fmla="val 16879561"/>
              <a:gd name="adj2" fmla="val 4460835"/>
              <a:gd name="adj3" fmla="val 253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44"/>
          <p:cNvSpPr txBox="1"/>
          <p:nvPr/>
        </p:nvSpPr>
        <p:spPr>
          <a:xfrm>
            <a:off x="3815053" y="2181926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16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87" name="Google Shape;1587;p44"/>
          <p:cNvGrpSpPr/>
          <p:nvPr/>
        </p:nvGrpSpPr>
        <p:grpSpPr>
          <a:xfrm>
            <a:off x="5597921" y="2392458"/>
            <a:ext cx="360868" cy="367261"/>
            <a:chOff x="-65144125" y="4094450"/>
            <a:chExt cx="311900" cy="317425"/>
          </a:xfrm>
        </p:grpSpPr>
        <p:sp>
          <p:nvSpPr>
            <p:cNvPr id="1588" name="Google Shape;1588;p44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4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4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1591;p44"/>
          <p:cNvGrpSpPr/>
          <p:nvPr/>
        </p:nvGrpSpPr>
        <p:grpSpPr>
          <a:xfrm>
            <a:off x="5594262" y="1402774"/>
            <a:ext cx="368186" cy="366364"/>
            <a:chOff x="-62151950" y="4111775"/>
            <a:chExt cx="318225" cy="316650"/>
          </a:xfrm>
        </p:grpSpPr>
        <p:sp>
          <p:nvSpPr>
            <p:cNvPr id="1592" name="Google Shape;1592;p44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4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44"/>
          <p:cNvGrpSpPr/>
          <p:nvPr/>
        </p:nvGrpSpPr>
        <p:grpSpPr>
          <a:xfrm>
            <a:off x="5602385" y="3375310"/>
            <a:ext cx="351940" cy="350995"/>
            <a:chOff x="944600" y="3981825"/>
            <a:chExt cx="297750" cy="296950"/>
          </a:xfrm>
        </p:grpSpPr>
        <p:sp>
          <p:nvSpPr>
            <p:cNvPr id="1597" name="Google Shape;1597;p44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4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4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44"/>
          <p:cNvGrpSpPr/>
          <p:nvPr/>
        </p:nvGrpSpPr>
        <p:grpSpPr>
          <a:xfrm>
            <a:off x="5602385" y="4228366"/>
            <a:ext cx="351940" cy="349133"/>
            <a:chOff x="1672375" y="3982600"/>
            <a:chExt cx="297750" cy="295375"/>
          </a:xfrm>
        </p:grpSpPr>
        <p:sp>
          <p:nvSpPr>
            <p:cNvPr id="1602" name="Google Shape;1602;p44"/>
            <p:cNvSpPr/>
            <p:nvPr/>
          </p:nvSpPr>
          <p:spPr>
            <a:xfrm>
              <a:off x="1796825" y="39826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1672375" y="4092075"/>
              <a:ext cx="297750" cy="185900"/>
            </a:xfrm>
            <a:custGeom>
              <a:avLst/>
              <a:gdLst/>
              <a:ahLst/>
              <a:cxnLst/>
              <a:rect l="l" t="t" r="r" b="b"/>
              <a:pathLst>
                <a:path w="11910" h="7436" extrusionOk="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1778700" y="4051125"/>
              <a:ext cx="86675" cy="69325"/>
            </a:xfrm>
            <a:custGeom>
              <a:avLst/>
              <a:gdLst/>
              <a:ahLst/>
              <a:cxnLst/>
              <a:rect l="l" t="t" r="r" b="b"/>
              <a:pathLst>
                <a:path w="3467" h="2773" extrusionOk="0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5" name="Google Shape;1605;p44"/>
          <p:cNvSpPr/>
          <p:nvPr/>
        </p:nvSpPr>
        <p:spPr>
          <a:xfrm>
            <a:off x="1133455" y="3423125"/>
            <a:ext cx="2501400" cy="330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6" name="Google Shape;1606;p44"/>
          <p:cNvSpPr/>
          <p:nvPr/>
        </p:nvSpPr>
        <p:spPr>
          <a:xfrm>
            <a:off x="1133438" y="3899240"/>
            <a:ext cx="2062200" cy="330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7" name="Google Shape;1607;p44"/>
          <p:cNvSpPr/>
          <p:nvPr/>
        </p:nvSpPr>
        <p:spPr>
          <a:xfrm>
            <a:off x="1133438" y="4375351"/>
            <a:ext cx="1579800" cy="330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8" name="Google Shape;1608;p44"/>
          <p:cNvSpPr/>
          <p:nvPr/>
        </p:nvSpPr>
        <p:spPr>
          <a:xfrm>
            <a:off x="1133448" y="2947025"/>
            <a:ext cx="1871400" cy="330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9" name="Google Shape;1609;p44"/>
          <p:cNvSpPr txBox="1"/>
          <p:nvPr/>
        </p:nvSpPr>
        <p:spPr>
          <a:xfrm>
            <a:off x="1133500" y="2947000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0" name="Google Shape;1610;p44"/>
          <p:cNvSpPr txBox="1"/>
          <p:nvPr/>
        </p:nvSpPr>
        <p:spPr>
          <a:xfrm>
            <a:off x="1133500" y="3423100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1" name="Google Shape;1611;p44"/>
          <p:cNvSpPr txBox="1"/>
          <p:nvPr/>
        </p:nvSpPr>
        <p:spPr>
          <a:xfrm>
            <a:off x="1133500" y="3899238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2" name="Google Shape;1612;p44"/>
          <p:cNvSpPr txBox="1"/>
          <p:nvPr/>
        </p:nvSpPr>
        <p:spPr>
          <a:xfrm>
            <a:off x="1133500" y="4375363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3" name="Google Shape;1613;p44"/>
          <p:cNvSpPr txBox="1"/>
          <p:nvPr/>
        </p:nvSpPr>
        <p:spPr>
          <a:xfrm rot="-5400000">
            <a:off x="157950" y="3668250"/>
            <a:ext cx="928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2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14" name="Google Shape;1614;p44"/>
          <p:cNvSpPr/>
          <p:nvPr/>
        </p:nvSpPr>
        <p:spPr>
          <a:xfrm rot="-5400000">
            <a:off x="-70950" y="1773850"/>
            <a:ext cx="1386300" cy="330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15" name="Google Shape;1615;p44"/>
          <p:cNvSpPr txBox="1"/>
          <p:nvPr/>
        </p:nvSpPr>
        <p:spPr>
          <a:xfrm rot="-5400000">
            <a:off x="157950" y="1774150"/>
            <a:ext cx="928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1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45"/>
          <p:cNvGrpSpPr/>
          <p:nvPr/>
        </p:nvGrpSpPr>
        <p:grpSpPr>
          <a:xfrm>
            <a:off x="5261985" y="1541077"/>
            <a:ext cx="3379372" cy="3088661"/>
            <a:chOff x="6015419" y="3716859"/>
            <a:chExt cx="557671" cy="511283"/>
          </a:xfrm>
        </p:grpSpPr>
        <p:sp>
          <p:nvSpPr>
            <p:cNvPr id="1621" name="Google Shape;1621;p45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2" name="Google Shape;1622;p45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1623" name="Google Shape;1623;p45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5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5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5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5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5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5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5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5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5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33" name="Google Shape;1633;p45"/>
          <p:cNvSpPr/>
          <p:nvPr/>
        </p:nvSpPr>
        <p:spPr>
          <a:xfrm>
            <a:off x="7761300" y="1216500"/>
            <a:ext cx="925500" cy="518700"/>
          </a:xfrm>
          <a:prstGeom prst="wedgeRectCallout">
            <a:avLst>
              <a:gd name="adj1" fmla="val -33269"/>
              <a:gd name="adj2" fmla="val 260025"/>
            </a:avLst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45"/>
          <p:cNvSpPr/>
          <p:nvPr/>
        </p:nvSpPr>
        <p:spPr>
          <a:xfrm>
            <a:off x="4676475" y="3874400"/>
            <a:ext cx="925500" cy="518700"/>
          </a:xfrm>
          <a:prstGeom prst="wedgeRectCallout">
            <a:avLst>
              <a:gd name="adj1" fmla="val 169568"/>
              <a:gd name="adj2" fmla="val -47417"/>
            </a:avLst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6" name="Google Shape;1636;p45"/>
          <p:cNvSpPr txBox="1"/>
          <p:nvPr/>
        </p:nvSpPr>
        <p:spPr>
          <a:xfrm>
            <a:off x="1503363" y="1520963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7" name="Google Shape;1637;p45"/>
          <p:cNvSpPr txBox="1"/>
          <p:nvPr/>
        </p:nvSpPr>
        <p:spPr>
          <a:xfrm>
            <a:off x="1503363" y="1183175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8" name="Google Shape;1638;p45"/>
          <p:cNvSpPr/>
          <p:nvPr/>
        </p:nvSpPr>
        <p:spPr>
          <a:xfrm>
            <a:off x="457188" y="1148663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45"/>
          <p:cNvSpPr/>
          <p:nvPr/>
        </p:nvSpPr>
        <p:spPr>
          <a:xfrm>
            <a:off x="457188" y="1148663"/>
            <a:ext cx="925500" cy="925500"/>
          </a:xfrm>
          <a:prstGeom prst="arc">
            <a:avLst>
              <a:gd name="adj1" fmla="val 16200000"/>
              <a:gd name="adj2" fmla="val 1825835"/>
            </a:avLst>
          </a:prstGeom>
          <a:noFill/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45"/>
          <p:cNvSpPr txBox="1"/>
          <p:nvPr/>
        </p:nvSpPr>
        <p:spPr>
          <a:xfrm>
            <a:off x="502638" y="1454523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19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1" name="Google Shape;1641;p45"/>
          <p:cNvSpPr txBox="1"/>
          <p:nvPr/>
        </p:nvSpPr>
        <p:spPr>
          <a:xfrm>
            <a:off x="1503363" y="2832674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Sun. It’s the fourth-largest by diameter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2" name="Google Shape;1642;p45"/>
          <p:cNvSpPr txBox="1"/>
          <p:nvPr/>
        </p:nvSpPr>
        <p:spPr>
          <a:xfrm>
            <a:off x="1503363" y="2494886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3" name="Google Shape;1643;p45"/>
          <p:cNvSpPr/>
          <p:nvPr/>
        </p:nvSpPr>
        <p:spPr>
          <a:xfrm>
            <a:off x="457188" y="2460375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45"/>
          <p:cNvSpPr/>
          <p:nvPr/>
        </p:nvSpPr>
        <p:spPr>
          <a:xfrm>
            <a:off x="457188" y="2460375"/>
            <a:ext cx="925500" cy="925500"/>
          </a:xfrm>
          <a:prstGeom prst="arc">
            <a:avLst>
              <a:gd name="adj1" fmla="val 16200000"/>
              <a:gd name="adj2" fmla="val 7313275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45"/>
          <p:cNvSpPr txBox="1"/>
          <p:nvPr/>
        </p:nvSpPr>
        <p:spPr>
          <a:xfrm>
            <a:off x="502638" y="2766235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sz="19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6" name="Google Shape;1646;p45"/>
          <p:cNvSpPr txBox="1"/>
          <p:nvPr/>
        </p:nvSpPr>
        <p:spPr>
          <a:xfrm>
            <a:off x="1503374" y="4178851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The planet is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7" name="Google Shape;1647;p45"/>
          <p:cNvSpPr txBox="1"/>
          <p:nvPr/>
        </p:nvSpPr>
        <p:spPr>
          <a:xfrm>
            <a:off x="1503374" y="3841063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8" name="Google Shape;1648;p45"/>
          <p:cNvSpPr/>
          <p:nvPr/>
        </p:nvSpPr>
        <p:spPr>
          <a:xfrm>
            <a:off x="457188" y="3806563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45"/>
          <p:cNvSpPr/>
          <p:nvPr/>
        </p:nvSpPr>
        <p:spPr>
          <a:xfrm>
            <a:off x="457188" y="3806563"/>
            <a:ext cx="925500" cy="925500"/>
          </a:xfrm>
          <a:prstGeom prst="arc">
            <a:avLst>
              <a:gd name="adj1" fmla="val 16200000"/>
              <a:gd name="adj2" fmla="val 10821934"/>
            </a:avLst>
          </a:prstGeom>
          <a:noFill/>
          <a:ln w="1143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5"/>
          <p:cNvSpPr txBox="1"/>
          <p:nvPr/>
        </p:nvSpPr>
        <p:spPr>
          <a:xfrm>
            <a:off x="502638" y="4144548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75%</a:t>
            </a:r>
            <a:endParaRPr sz="19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1" name="Google Shape;1651;p45"/>
          <p:cNvSpPr txBox="1"/>
          <p:nvPr/>
        </p:nvSpPr>
        <p:spPr>
          <a:xfrm>
            <a:off x="4721913" y="3976850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189k</a:t>
            </a:r>
            <a:endParaRPr sz="19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2" name="Google Shape;1652;p45"/>
          <p:cNvSpPr txBox="1"/>
          <p:nvPr/>
        </p:nvSpPr>
        <p:spPr>
          <a:xfrm>
            <a:off x="7761288" y="1318950"/>
            <a:ext cx="9255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321k</a:t>
            </a:r>
            <a:endParaRPr sz="19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3" name="Google Shape;1653;p45"/>
          <p:cNvSpPr/>
          <p:nvPr/>
        </p:nvSpPr>
        <p:spPr>
          <a:xfrm>
            <a:off x="4415225" y="1717025"/>
            <a:ext cx="925500" cy="518700"/>
          </a:xfrm>
          <a:prstGeom prst="wedgeRectCallout">
            <a:avLst>
              <a:gd name="adj1" fmla="val 95681"/>
              <a:gd name="adj2" fmla="val 105331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45"/>
          <p:cNvSpPr txBox="1"/>
          <p:nvPr/>
        </p:nvSpPr>
        <p:spPr>
          <a:xfrm>
            <a:off x="4459913" y="1818173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288k</a:t>
            </a:r>
            <a:endParaRPr sz="19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48"/>
          <p:cNvSpPr txBox="1">
            <a:spLocks noGrp="1"/>
          </p:cNvSpPr>
          <p:nvPr>
            <p:ph type="body" idx="4294967295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76" name="Google Shape;1676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677" name="Google Shape;1677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78" name="Google Shape;1678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79" name="Google Shape;1679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81" name="Google Shape;1681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2" name="Google Shape;1682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83" name="Google Shape;1683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84" name="Google Shape;1684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86" name="Google Shape;1686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87" name="Google Shape;1687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91" name="Google Shape;1691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92" name="Google Shape;1692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93" name="Google Shape;1693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5" name="Google Shape;1695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96" name="Google Shape;1696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00" name="Google Shape;1700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01" name="Google Shape;1701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02" name="Google Shape;1702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4" name="Google Shape;1704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05" name="Google Shape;1705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07" name="Google Shape;1707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08" name="Google Shape;1708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09" name="Google Shape;1709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1" name="Google Shape;1711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712" name="Google Shape;1712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18"/>
          <p:cNvCxnSpPr>
            <a:endCxn id="208" idx="6"/>
          </p:cNvCxnSpPr>
          <p:nvPr/>
        </p:nvCxnSpPr>
        <p:spPr>
          <a:xfrm flipH="1">
            <a:off x="2852380" y="4032417"/>
            <a:ext cx="1262400" cy="377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8"/>
          <p:cNvCxnSpPr>
            <a:endCxn id="210" idx="2"/>
          </p:cNvCxnSpPr>
          <p:nvPr/>
        </p:nvCxnSpPr>
        <p:spPr>
          <a:xfrm>
            <a:off x="5143430" y="4032530"/>
            <a:ext cx="1183800" cy="3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8"/>
          <p:cNvCxnSpPr>
            <a:endCxn id="212" idx="6"/>
          </p:cNvCxnSpPr>
          <p:nvPr/>
        </p:nvCxnSpPr>
        <p:spPr>
          <a:xfrm rot="10800000">
            <a:off x="2852380" y="2965205"/>
            <a:ext cx="521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8"/>
          <p:cNvCxnSpPr>
            <a:stCxn id="214" idx="2"/>
          </p:cNvCxnSpPr>
          <p:nvPr/>
        </p:nvCxnSpPr>
        <p:spPr>
          <a:xfrm rot="10800000">
            <a:off x="5788205" y="2959442"/>
            <a:ext cx="524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8"/>
          <p:cNvCxnSpPr>
            <a:endCxn id="216" idx="6"/>
          </p:cNvCxnSpPr>
          <p:nvPr/>
        </p:nvCxnSpPr>
        <p:spPr>
          <a:xfrm rot="10800000">
            <a:off x="2852380" y="1399480"/>
            <a:ext cx="1207500" cy="49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8"/>
          <p:cNvCxnSpPr>
            <a:endCxn id="218" idx="2"/>
          </p:cNvCxnSpPr>
          <p:nvPr/>
        </p:nvCxnSpPr>
        <p:spPr>
          <a:xfrm rot="10800000" flipH="1">
            <a:off x="5157230" y="1394805"/>
            <a:ext cx="1170000" cy="49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18"/>
          <p:cNvGrpSpPr/>
          <p:nvPr/>
        </p:nvGrpSpPr>
        <p:grpSpPr>
          <a:xfrm>
            <a:off x="3315658" y="1700767"/>
            <a:ext cx="2512460" cy="2509885"/>
            <a:chOff x="1187925" y="238125"/>
            <a:chExt cx="5244125" cy="5238750"/>
          </a:xfrm>
        </p:grpSpPr>
        <p:sp>
          <p:nvSpPr>
            <p:cNvPr id="221" name="Google Shape;221;p18"/>
            <p:cNvSpPr/>
            <p:nvPr/>
          </p:nvSpPr>
          <p:spPr>
            <a:xfrm>
              <a:off x="3915075" y="1660975"/>
              <a:ext cx="167100" cy="221000"/>
            </a:xfrm>
            <a:custGeom>
              <a:avLst/>
              <a:gdLst/>
              <a:ahLst/>
              <a:cxnLst/>
              <a:rect l="l" t="t" r="r" b="b"/>
              <a:pathLst>
                <a:path w="6684" h="8840" extrusionOk="0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3812675" y="1752600"/>
              <a:ext cx="113200" cy="97050"/>
            </a:xfrm>
            <a:custGeom>
              <a:avLst/>
              <a:gdLst/>
              <a:ahLst/>
              <a:cxnLst/>
              <a:rect l="l" t="t" r="r" b="b"/>
              <a:pathLst>
                <a:path w="4528" h="3882" extrusionOk="0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fill="none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53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fill="none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fill="none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707350" y="1973575"/>
              <a:ext cx="328800" cy="172500"/>
            </a:xfrm>
            <a:custGeom>
              <a:avLst/>
              <a:gdLst/>
              <a:ahLst/>
              <a:cxnLst/>
              <a:rect l="l" t="t" r="r" b="b"/>
              <a:pathLst>
                <a:path w="13152" h="6900" fill="none" extrusionOk="0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286950" y="1493900"/>
              <a:ext cx="382700" cy="291075"/>
            </a:xfrm>
            <a:custGeom>
              <a:avLst/>
              <a:gdLst/>
              <a:ahLst/>
              <a:cxnLst/>
              <a:rect l="l" t="t" r="r" b="b"/>
              <a:pathLst>
                <a:path w="15308" h="11643" fill="none" extrusionOk="0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893525" y="2016700"/>
              <a:ext cx="1029425" cy="398850"/>
            </a:xfrm>
            <a:custGeom>
              <a:avLst/>
              <a:gdLst/>
              <a:ahLst/>
              <a:cxnLst/>
              <a:rect l="l" t="t" r="r" b="b"/>
              <a:pathLst>
                <a:path w="41177" h="15954" fill="none" extrusionOk="0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4885200" y="2485600"/>
              <a:ext cx="269525" cy="404250"/>
            </a:xfrm>
            <a:custGeom>
              <a:avLst/>
              <a:gdLst/>
              <a:ahLst/>
              <a:cxnLst/>
              <a:rect l="l" t="t" r="r" b="b"/>
              <a:pathLst>
                <a:path w="10781" h="16170" fill="none" extrusionOk="0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5160075" y="1973575"/>
              <a:ext cx="199450" cy="274900"/>
            </a:xfrm>
            <a:custGeom>
              <a:avLst/>
              <a:gdLst/>
              <a:ahLst/>
              <a:cxnLst/>
              <a:rect l="l" t="t" r="r" b="b"/>
              <a:pathLst>
                <a:path w="7978" h="10996" fill="none" extrusionOk="0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678375" y="2415525"/>
              <a:ext cx="91650" cy="194075"/>
            </a:xfrm>
            <a:custGeom>
              <a:avLst/>
              <a:gdLst/>
              <a:ahLst/>
              <a:cxnLst/>
              <a:rect l="l" t="t" r="r" b="b"/>
              <a:pathLst>
                <a:path w="3666" h="7763" extrusionOk="0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fill="none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268325" y="1472350"/>
              <a:ext cx="10800" cy="5400"/>
            </a:xfrm>
            <a:custGeom>
              <a:avLst/>
              <a:gdLst/>
              <a:ahLst/>
              <a:cxnLst/>
              <a:rect l="l" t="t" r="r" b="b"/>
              <a:pathLst>
                <a:path w="432" h="216" fill="none" extrusionOk="0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866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5876900" y="1596300"/>
              <a:ext cx="555150" cy="2522400"/>
            </a:xfrm>
            <a:custGeom>
              <a:avLst/>
              <a:gdLst/>
              <a:ahLst/>
              <a:cxnLst/>
              <a:rect l="l" t="t" r="r" b="b"/>
              <a:pathLst>
                <a:path w="22206" h="100896" extrusionOk="0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187925" y="1596300"/>
              <a:ext cx="560525" cy="2522400"/>
            </a:xfrm>
            <a:custGeom>
              <a:avLst/>
              <a:gdLst/>
              <a:ahLst/>
              <a:cxnLst/>
              <a:rect l="l" t="t" r="r" b="b"/>
              <a:pathLst>
                <a:path w="22421" h="100896" extrusionOk="0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570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570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3866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18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6327230" y="4110680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2258080" y="4112667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492800" y="12746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1004900" y="10528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492800" y="2853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1004900" y="2631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492800" y="42924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1004900" y="40706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7032825" y="10602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Earth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7017900" y="2861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7017900" y="2639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7032825" y="43044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7032825" y="40826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7032825" y="12820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planet where we all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6" name="Google Shape;256;p18"/>
          <p:cNvGrpSpPr/>
          <p:nvPr/>
        </p:nvGrpSpPr>
        <p:grpSpPr>
          <a:xfrm>
            <a:off x="2406153" y="2795578"/>
            <a:ext cx="298169" cy="339253"/>
            <a:chOff x="1529350" y="258825"/>
            <a:chExt cx="423475" cy="481825"/>
          </a:xfrm>
        </p:grpSpPr>
        <p:sp>
          <p:nvSpPr>
            <p:cNvPr id="257" name="Google Shape;257;p18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9" name="Google Shape;259;p18"/>
          <p:cNvGrpSpPr/>
          <p:nvPr/>
        </p:nvGrpSpPr>
        <p:grpSpPr>
          <a:xfrm>
            <a:off x="2380016" y="1229537"/>
            <a:ext cx="350431" cy="339887"/>
            <a:chOff x="3270675" y="841800"/>
            <a:chExt cx="497700" cy="482725"/>
          </a:xfrm>
        </p:grpSpPr>
        <p:sp>
          <p:nvSpPr>
            <p:cNvPr id="260" name="Google Shape;260;p18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3" name="Google Shape;263;p18"/>
          <p:cNvGrpSpPr/>
          <p:nvPr/>
        </p:nvGrpSpPr>
        <p:grpSpPr>
          <a:xfrm>
            <a:off x="6446977" y="1225170"/>
            <a:ext cx="354778" cy="339271"/>
            <a:chOff x="5045500" y="842250"/>
            <a:chExt cx="503875" cy="481850"/>
          </a:xfrm>
        </p:grpSpPr>
        <p:sp>
          <p:nvSpPr>
            <p:cNvPr id="264" name="Google Shape;264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6" name="Google Shape;266;p18"/>
          <p:cNvGrpSpPr/>
          <p:nvPr/>
        </p:nvGrpSpPr>
        <p:grpSpPr>
          <a:xfrm>
            <a:off x="2445559" y="4294165"/>
            <a:ext cx="219345" cy="227301"/>
            <a:chOff x="3357325" y="2093500"/>
            <a:chExt cx="311525" cy="322825"/>
          </a:xfrm>
        </p:grpSpPr>
        <p:sp>
          <p:nvSpPr>
            <p:cNvPr id="267" name="Google Shape;267;p1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" name="Google Shape;270;p18"/>
          <p:cNvGrpSpPr/>
          <p:nvPr/>
        </p:nvGrpSpPr>
        <p:grpSpPr>
          <a:xfrm>
            <a:off x="6485206" y="4226953"/>
            <a:ext cx="278296" cy="339253"/>
            <a:chOff x="3907325" y="2620775"/>
            <a:chExt cx="395250" cy="481825"/>
          </a:xfrm>
        </p:grpSpPr>
        <p:sp>
          <p:nvSpPr>
            <p:cNvPr id="271" name="Google Shape;271;p18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5" name="Google Shape;275;p18"/>
          <p:cNvGrpSpPr/>
          <p:nvPr/>
        </p:nvGrpSpPr>
        <p:grpSpPr>
          <a:xfrm>
            <a:off x="6439441" y="2795567"/>
            <a:ext cx="339253" cy="339253"/>
            <a:chOff x="3271200" y="4992125"/>
            <a:chExt cx="481825" cy="481825"/>
          </a:xfrm>
        </p:grpSpPr>
        <p:sp>
          <p:nvSpPr>
            <p:cNvPr id="276" name="Google Shape;276;p18"/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/>
          <p:nvPr/>
        </p:nvSpPr>
        <p:spPr>
          <a:xfrm>
            <a:off x="6347852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4690202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6011320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5825344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2998352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4319470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4133494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1320300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Educate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1320327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2641445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2455469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1320425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29983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Explore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299845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469017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Engage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469030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63478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Execute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634795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2" name="Google Shape;302;p19"/>
          <p:cNvGrpSpPr/>
          <p:nvPr/>
        </p:nvGrpSpPr>
        <p:grpSpPr>
          <a:xfrm>
            <a:off x="6857616" y="2357827"/>
            <a:ext cx="457204" cy="457204"/>
            <a:chOff x="1492675" y="4992125"/>
            <a:chExt cx="481825" cy="481825"/>
          </a:xfrm>
        </p:grpSpPr>
        <p:sp>
          <p:nvSpPr>
            <p:cNvPr id="303" name="Google Shape;303;p1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5" name="Google Shape;305;p19"/>
          <p:cNvGrpSpPr/>
          <p:nvPr/>
        </p:nvGrpSpPr>
        <p:grpSpPr>
          <a:xfrm>
            <a:off x="3525086" y="2357831"/>
            <a:ext cx="457186" cy="457196"/>
            <a:chOff x="-5251625" y="3272950"/>
            <a:chExt cx="292225" cy="292250"/>
          </a:xfrm>
        </p:grpSpPr>
        <p:sp>
          <p:nvSpPr>
            <p:cNvPr id="306" name="Google Shape;306;p19"/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9"/>
          <p:cNvGrpSpPr/>
          <p:nvPr/>
        </p:nvGrpSpPr>
        <p:grpSpPr>
          <a:xfrm>
            <a:off x="5204657" y="2357830"/>
            <a:ext cx="457192" cy="457198"/>
            <a:chOff x="-4475825" y="3612425"/>
            <a:chExt cx="293825" cy="291450"/>
          </a:xfrm>
        </p:grpSpPr>
        <p:sp>
          <p:nvSpPr>
            <p:cNvPr id="310" name="Google Shape;310;p19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9"/>
          <p:cNvGrpSpPr/>
          <p:nvPr/>
        </p:nvGrpSpPr>
        <p:grpSpPr>
          <a:xfrm>
            <a:off x="1836340" y="2378618"/>
            <a:ext cx="457194" cy="415623"/>
            <a:chOff x="-40745125" y="3632900"/>
            <a:chExt cx="318225" cy="289875"/>
          </a:xfrm>
        </p:grpSpPr>
        <p:sp>
          <p:nvSpPr>
            <p:cNvPr id="314" name="Google Shape;314;p19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2791918" y="111145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3215424" y="153496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3638694" y="195848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441750" y="1863799"/>
            <a:ext cx="19266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441750" y="913076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75%</a:t>
            </a:r>
            <a:endParaRPr sz="36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441750" y="156197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441750" y="2927108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60%</a:t>
            </a:r>
            <a:endParaRPr sz="36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441750" y="353582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441750" y="3885422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6766625" y="3006998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7384325" y="2052095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sz="36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7384325" y="270099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2791925" y="1111750"/>
            <a:ext cx="3551100" cy="3551100"/>
          </a:xfrm>
          <a:prstGeom prst="blockArc">
            <a:avLst>
              <a:gd name="adj1" fmla="val 16209007"/>
              <a:gd name="adj2" fmla="val 5390035"/>
              <a:gd name="adj3" fmla="val 603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3215422" y="1534987"/>
            <a:ext cx="2704200" cy="2704200"/>
          </a:xfrm>
          <a:prstGeom prst="blockArc">
            <a:avLst>
              <a:gd name="adj1" fmla="val 16209007"/>
              <a:gd name="adj2" fmla="val 7358695"/>
              <a:gd name="adj3" fmla="val 773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3638653" y="1958250"/>
            <a:ext cx="1857600" cy="1857600"/>
          </a:xfrm>
          <a:prstGeom prst="blockArc">
            <a:avLst>
              <a:gd name="adj1" fmla="val 16209007"/>
              <a:gd name="adj2" fmla="val 10783666"/>
              <a:gd name="adj3" fmla="val 111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4103850" y="3464763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2991150" y="2404438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5216550" y="2404438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4103850" y="1304438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"/>
          <p:cNvSpPr txBox="1"/>
          <p:nvPr/>
        </p:nvSpPr>
        <p:spPr>
          <a:xfrm>
            <a:off x="9144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9144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62553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62553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914400" y="159155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914400" y="3829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6539700" y="159153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1"/>
          <p:cNvSpPr txBox="1"/>
          <p:nvPr/>
        </p:nvSpPr>
        <p:spPr>
          <a:xfrm>
            <a:off x="6539700" y="3829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1"/>
          <p:cNvSpPr/>
          <p:nvPr/>
        </p:nvSpPr>
        <p:spPr>
          <a:xfrm rot="5400000">
            <a:off x="5216550" y="17049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1"/>
          <p:cNvSpPr/>
          <p:nvPr/>
        </p:nvSpPr>
        <p:spPr>
          <a:xfrm rot="10800000">
            <a:off x="5148300" y="34647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1"/>
          <p:cNvSpPr/>
          <p:nvPr/>
        </p:nvSpPr>
        <p:spPr>
          <a:xfrm rot="-5400000">
            <a:off x="3391650" y="34647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3448500" y="17049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21"/>
          <p:cNvGrpSpPr/>
          <p:nvPr/>
        </p:nvGrpSpPr>
        <p:grpSpPr>
          <a:xfrm>
            <a:off x="4387907" y="1589412"/>
            <a:ext cx="368186" cy="366364"/>
            <a:chOff x="-62151950" y="4111775"/>
            <a:chExt cx="318225" cy="316650"/>
          </a:xfrm>
        </p:grpSpPr>
        <p:sp>
          <p:nvSpPr>
            <p:cNvPr id="363" name="Google Shape;363;p21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21"/>
          <p:cNvSpPr txBox="1"/>
          <p:nvPr/>
        </p:nvSpPr>
        <p:spPr>
          <a:xfrm>
            <a:off x="56841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56841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28887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28887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71" name="Google Shape;371;p21"/>
          <p:cNvGrpSpPr/>
          <p:nvPr/>
        </p:nvGrpSpPr>
        <p:grpSpPr>
          <a:xfrm>
            <a:off x="4389112" y="3843490"/>
            <a:ext cx="365775" cy="195073"/>
            <a:chOff x="2084325" y="363300"/>
            <a:chExt cx="484150" cy="254100"/>
          </a:xfrm>
        </p:grpSpPr>
        <p:sp>
          <p:nvSpPr>
            <p:cNvPr id="372" name="Google Shape;372;p21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5501825" y="2645501"/>
            <a:ext cx="365760" cy="414536"/>
            <a:chOff x="3300325" y="249875"/>
            <a:chExt cx="433725" cy="480900"/>
          </a:xfrm>
        </p:grpSpPr>
        <p:sp>
          <p:nvSpPr>
            <p:cNvPr id="375" name="Google Shape;375;p21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1" name="Google Shape;381;p21"/>
          <p:cNvGrpSpPr/>
          <p:nvPr/>
        </p:nvGrpSpPr>
        <p:grpSpPr>
          <a:xfrm>
            <a:off x="3276422" y="2682897"/>
            <a:ext cx="365753" cy="365753"/>
            <a:chOff x="1492675" y="4992125"/>
            <a:chExt cx="481825" cy="481825"/>
          </a:xfrm>
        </p:grpSpPr>
        <p:sp>
          <p:nvSpPr>
            <p:cNvPr id="382" name="Google Shape;382;p21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 rot="2700000">
            <a:off x="4255316" y="1651581"/>
            <a:ext cx="1986564" cy="1044218"/>
          </a:xfrm>
          <a:custGeom>
            <a:avLst/>
            <a:gdLst/>
            <a:ahLst/>
            <a:cxnLst/>
            <a:rect l="l" t="t" r="r" b="b"/>
            <a:pathLst>
              <a:path w="68623" h="36071" extrusionOk="0">
                <a:moveTo>
                  <a:pt x="31253" y="0"/>
                </a:moveTo>
                <a:lnTo>
                  <a:pt x="29075" y="42"/>
                </a:lnTo>
                <a:lnTo>
                  <a:pt x="24844" y="419"/>
                </a:lnTo>
                <a:lnTo>
                  <a:pt x="20654" y="1173"/>
                </a:lnTo>
                <a:lnTo>
                  <a:pt x="16591" y="2262"/>
                </a:lnTo>
                <a:lnTo>
                  <a:pt x="12611" y="3728"/>
                </a:lnTo>
                <a:lnTo>
                  <a:pt x="8757" y="5572"/>
                </a:lnTo>
                <a:lnTo>
                  <a:pt x="5112" y="7708"/>
                </a:lnTo>
                <a:lnTo>
                  <a:pt x="1635" y="10180"/>
                </a:lnTo>
                <a:lnTo>
                  <a:pt x="1" y="11563"/>
                </a:lnTo>
                <a:lnTo>
                  <a:pt x="16968" y="16129"/>
                </a:lnTo>
                <a:lnTo>
                  <a:pt x="20068" y="27440"/>
                </a:lnTo>
                <a:lnTo>
                  <a:pt x="21073" y="26895"/>
                </a:lnTo>
                <a:lnTo>
                  <a:pt x="23210" y="26016"/>
                </a:lnTo>
                <a:lnTo>
                  <a:pt x="25388" y="25304"/>
                </a:lnTo>
                <a:lnTo>
                  <a:pt x="27609" y="24843"/>
                </a:lnTo>
                <a:lnTo>
                  <a:pt x="29829" y="24633"/>
                </a:lnTo>
                <a:lnTo>
                  <a:pt x="32049" y="24591"/>
                </a:lnTo>
                <a:lnTo>
                  <a:pt x="34228" y="24759"/>
                </a:lnTo>
                <a:lnTo>
                  <a:pt x="36406" y="25178"/>
                </a:lnTo>
                <a:lnTo>
                  <a:pt x="38543" y="25722"/>
                </a:lnTo>
                <a:lnTo>
                  <a:pt x="40595" y="26518"/>
                </a:lnTo>
                <a:lnTo>
                  <a:pt x="42564" y="27482"/>
                </a:lnTo>
                <a:lnTo>
                  <a:pt x="44450" y="28655"/>
                </a:lnTo>
                <a:lnTo>
                  <a:pt x="46251" y="29996"/>
                </a:lnTo>
                <a:lnTo>
                  <a:pt x="47885" y="31504"/>
                </a:lnTo>
                <a:lnTo>
                  <a:pt x="49435" y="33221"/>
                </a:lnTo>
                <a:lnTo>
                  <a:pt x="50776" y="35065"/>
                </a:lnTo>
                <a:lnTo>
                  <a:pt x="51404" y="36070"/>
                </a:lnTo>
                <a:lnTo>
                  <a:pt x="64726" y="32509"/>
                </a:lnTo>
                <a:lnTo>
                  <a:pt x="68622" y="17888"/>
                </a:lnTo>
                <a:lnTo>
                  <a:pt x="66904" y="15794"/>
                </a:lnTo>
                <a:lnTo>
                  <a:pt x="63050" y="12023"/>
                </a:lnTo>
                <a:lnTo>
                  <a:pt x="58861" y="8714"/>
                </a:lnTo>
                <a:lnTo>
                  <a:pt x="54336" y="5907"/>
                </a:lnTo>
                <a:lnTo>
                  <a:pt x="49561" y="3603"/>
                </a:lnTo>
                <a:lnTo>
                  <a:pt x="44533" y="1843"/>
                </a:lnTo>
                <a:lnTo>
                  <a:pt x="39297" y="670"/>
                </a:lnTo>
                <a:lnTo>
                  <a:pt x="33976" y="42"/>
                </a:lnTo>
                <a:lnTo>
                  <a:pt x="312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2"/>
          <p:cNvSpPr/>
          <p:nvPr/>
        </p:nvSpPr>
        <p:spPr>
          <a:xfrm rot="2700000">
            <a:off x="4632135" y="2541054"/>
            <a:ext cx="994483" cy="1774310"/>
          </a:xfrm>
          <a:custGeom>
            <a:avLst/>
            <a:gdLst/>
            <a:ahLst/>
            <a:cxnLst/>
            <a:rect l="l" t="t" r="r" b="b"/>
            <a:pathLst>
              <a:path w="34353" h="61291" extrusionOk="0">
                <a:moveTo>
                  <a:pt x="26016" y="1"/>
                </a:moveTo>
                <a:lnTo>
                  <a:pt x="22288" y="13993"/>
                </a:lnTo>
                <a:lnTo>
                  <a:pt x="7918" y="17847"/>
                </a:lnTo>
                <a:lnTo>
                  <a:pt x="8672" y="19732"/>
                </a:lnTo>
                <a:lnTo>
                  <a:pt x="9594" y="23670"/>
                </a:lnTo>
                <a:lnTo>
                  <a:pt x="9804" y="27608"/>
                </a:lnTo>
                <a:lnTo>
                  <a:pt x="9427" y="31462"/>
                </a:lnTo>
                <a:lnTo>
                  <a:pt x="8379" y="35233"/>
                </a:lnTo>
                <a:lnTo>
                  <a:pt x="6704" y="38794"/>
                </a:lnTo>
                <a:lnTo>
                  <a:pt x="4441" y="42020"/>
                </a:lnTo>
                <a:lnTo>
                  <a:pt x="1634" y="44868"/>
                </a:lnTo>
                <a:lnTo>
                  <a:pt x="1" y="46125"/>
                </a:lnTo>
                <a:lnTo>
                  <a:pt x="2807" y="56682"/>
                </a:lnTo>
                <a:lnTo>
                  <a:pt x="20026" y="61290"/>
                </a:lnTo>
                <a:lnTo>
                  <a:pt x="21576" y="59740"/>
                </a:lnTo>
                <a:lnTo>
                  <a:pt x="24341" y="56473"/>
                </a:lnTo>
                <a:lnTo>
                  <a:pt x="26770" y="52996"/>
                </a:lnTo>
                <a:lnTo>
                  <a:pt x="28907" y="49393"/>
                </a:lnTo>
                <a:lnTo>
                  <a:pt x="30666" y="45622"/>
                </a:lnTo>
                <a:lnTo>
                  <a:pt x="32091" y="41768"/>
                </a:lnTo>
                <a:lnTo>
                  <a:pt x="33180" y="37788"/>
                </a:lnTo>
                <a:lnTo>
                  <a:pt x="33934" y="33767"/>
                </a:lnTo>
                <a:lnTo>
                  <a:pt x="34311" y="29661"/>
                </a:lnTo>
                <a:lnTo>
                  <a:pt x="34353" y="25556"/>
                </a:lnTo>
                <a:lnTo>
                  <a:pt x="34060" y="21492"/>
                </a:lnTo>
                <a:lnTo>
                  <a:pt x="33431" y="17386"/>
                </a:lnTo>
                <a:lnTo>
                  <a:pt x="32426" y="13365"/>
                </a:lnTo>
                <a:lnTo>
                  <a:pt x="31043" y="9427"/>
                </a:lnTo>
                <a:lnTo>
                  <a:pt x="29326" y="5572"/>
                </a:lnTo>
                <a:lnTo>
                  <a:pt x="27231" y="1802"/>
                </a:lnTo>
                <a:lnTo>
                  <a:pt x="260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2"/>
          <p:cNvSpPr/>
          <p:nvPr/>
        </p:nvSpPr>
        <p:spPr>
          <a:xfrm rot="2700000">
            <a:off x="2937262" y="2782110"/>
            <a:ext cx="1934398" cy="1027254"/>
          </a:xfrm>
          <a:custGeom>
            <a:avLst/>
            <a:gdLst/>
            <a:ahLst/>
            <a:cxnLst/>
            <a:rect l="l" t="t" r="r" b="b"/>
            <a:pathLst>
              <a:path w="66821" h="35485" extrusionOk="0">
                <a:moveTo>
                  <a:pt x="16004" y="1"/>
                </a:moveTo>
                <a:lnTo>
                  <a:pt x="4357" y="3101"/>
                </a:lnTo>
                <a:lnTo>
                  <a:pt x="1" y="19481"/>
                </a:lnTo>
                <a:lnTo>
                  <a:pt x="1634" y="21241"/>
                </a:lnTo>
                <a:lnTo>
                  <a:pt x="5153" y="24466"/>
                </a:lnTo>
                <a:lnTo>
                  <a:pt x="8924" y="27315"/>
                </a:lnTo>
                <a:lnTo>
                  <a:pt x="12904" y="29703"/>
                </a:lnTo>
                <a:lnTo>
                  <a:pt x="17051" y="31714"/>
                </a:lnTo>
                <a:lnTo>
                  <a:pt x="21324" y="33264"/>
                </a:lnTo>
                <a:lnTo>
                  <a:pt x="25723" y="34437"/>
                </a:lnTo>
                <a:lnTo>
                  <a:pt x="30206" y="35191"/>
                </a:lnTo>
                <a:lnTo>
                  <a:pt x="34730" y="35484"/>
                </a:lnTo>
                <a:lnTo>
                  <a:pt x="39296" y="35359"/>
                </a:lnTo>
                <a:lnTo>
                  <a:pt x="43779" y="34814"/>
                </a:lnTo>
                <a:lnTo>
                  <a:pt x="48261" y="33850"/>
                </a:lnTo>
                <a:lnTo>
                  <a:pt x="52660" y="32426"/>
                </a:lnTo>
                <a:lnTo>
                  <a:pt x="56891" y="30583"/>
                </a:lnTo>
                <a:lnTo>
                  <a:pt x="61039" y="28321"/>
                </a:lnTo>
                <a:lnTo>
                  <a:pt x="64977" y="25598"/>
                </a:lnTo>
                <a:lnTo>
                  <a:pt x="66820" y="24047"/>
                </a:lnTo>
                <a:lnTo>
                  <a:pt x="49812" y="19481"/>
                </a:lnTo>
                <a:lnTo>
                  <a:pt x="46753" y="8170"/>
                </a:lnTo>
                <a:lnTo>
                  <a:pt x="45748" y="8673"/>
                </a:lnTo>
                <a:lnTo>
                  <a:pt x="43653" y="9552"/>
                </a:lnTo>
                <a:lnTo>
                  <a:pt x="41517" y="10181"/>
                </a:lnTo>
                <a:lnTo>
                  <a:pt x="39380" y="10642"/>
                </a:lnTo>
                <a:lnTo>
                  <a:pt x="37244" y="10851"/>
                </a:lnTo>
                <a:lnTo>
                  <a:pt x="35065" y="10893"/>
                </a:lnTo>
                <a:lnTo>
                  <a:pt x="31839" y="10600"/>
                </a:lnTo>
                <a:lnTo>
                  <a:pt x="27734" y="9511"/>
                </a:lnTo>
                <a:lnTo>
                  <a:pt x="24801" y="8170"/>
                </a:lnTo>
                <a:lnTo>
                  <a:pt x="22916" y="7081"/>
                </a:lnTo>
                <a:lnTo>
                  <a:pt x="21157" y="5782"/>
                </a:lnTo>
                <a:lnTo>
                  <a:pt x="19523" y="4358"/>
                </a:lnTo>
                <a:lnTo>
                  <a:pt x="17973" y="2724"/>
                </a:lnTo>
                <a:lnTo>
                  <a:pt x="16590" y="964"/>
                </a:lnTo>
                <a:lnTo>
                  <a:pt x="160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"/>
          <p:cNvSpPr/>
          <p:nvPr/>
        </p:nvSpPr>
        <p:spPr>
          <a:xfrm rot="2700000">
            <a:off x="3494668" y="1125965"/>
            <a:ext cx="988433" cy="1831311"/>
          </a:xfrm>
          <a:custGeom>
            <a:avLst/>
            <a:gdLst/>
            <a:ahLst/>
            <a:cxnLst/>
            <a:rect l="l" t="t" r="r" b="b"/>
            <a:pathLst>
              <a:path w="34144" h="63260" extrusionOk="0">
                <a:moveTo>
                  <a:pt x="14161" y="0"/>
                </a:moveTo>
                <a:lnTo>
                  <a:pt x="12611" y="1634"/>
                </a:lnTo>
                <a:lnTo>
                  <a:pt x="9762" y="5028"/>
                </a:lnTo>
                <a:lnTo>
                  <a:pt x="7248" y="8630"/>
                </a:lnTo>
                <a:lnTo>
                  <a:pt x="5112" y="12401"/>
                </a:lnTo>
                <a:lnTo>
                  <a:pt x="3352" y="16339"/>
                </a:lnTo>
                <a:lnTo>
                  <a:pt x="1970" y="20361"/>
                </a:lnTo>
                <a:lnTo>
                  <a:pt x="922" y="24508"/>
                </a:lnTo>
                <a:lnTo>
                  <a:pt x="294" y="28697"/>
                </a:lnTo>
                <a:lnTo>
                  <a:pt x="1" y="32929"/>
                </a:lnTo>
                <a:lnTo>
                  <a:pt x="84" y="37202"/>
                </a:lnTo>
                <a:lnTo>
                  <a:pt x="545" y="41433"/>
                </a:lnTo>
                <a:lnTo>
                  <a:pt x="1383" y="45622"/>
                </a:lnTo>
                <a:lnTo>
                  <a:pt x="2598" y="49728"/>
                </a:lnTo>
                <a:lnTo>
                  <a:pt x="4190" y="53749"/>
                </a:lnTo>
                <a:lnTo>
                  <a:pt x="6201" y="57687"/>
                </a:lnTo>
                <a:lnTo>
                  <a:pt x="8547" y="61458"/>
                </a:lnTo>
                <a:lnTo>
                  <a:pt x="9888" y="63259"/>
                </a:lnTo>
                <a:lnTo>
                  <a:pt x="14203" y="47256"/>
                </a:lnTo>
                <a:lnTo>
                  <a:pt x="26770" y="43905"/>
                </a:lnTo>
                <a:lnTo>
                  <a:pt x="26226" y="42732"/>
                </a:lnTo>
                <a:lnTo>
                  <a:pt x="25430" y="40344"/>
                </a:lnTo>
                <a:lnTo>
                  <a:pt x="24885" y="37872"/>
                </a:lnTo>
                <a:lnTo>
                  <a:pt x="24592" y="35316"/>
                </a:lnTo>
                <a:lnTo>
                  <a:pt x="24592" y="34060"/>
                </a:lnTo>
                <a:lnTo>
                  <a:pt x="24592" y="32677"/>
                </a:lnTo>
                <a:lnTo>
                  <a:pt x="24927" y="29912"/>
                </a:lnTo>
                <a:lnTo>
                  <a:pt x="25556" y="27231"/>
                </a:lnTo>
                <a:lnTo>
                  <a:pt x="26519" y="24676"/>
                </a:lnTo>
                <a:lnTo>
                  <a:pt x="27734" y="22246"/>
                </a:lnTo>
                <a:lnTo>
                  <a:pt x="29242" y="19984"/>
                </a:lnTo>
                <a:lnTo>
                  <a:pt x="31044" y="17889"/>
                </a:lnTo>
                <a:lnTo>
                  <a:pt x="33054" y="16004"/>
                </a:lnTo>
                <a:lnTo>
                  <a:pt x="34144" y="15166"/>
                </a:lnTo>
                <a:lnTo>
                  <a:pt x="31337" y="4609"/>
                </a:lnTo>
                <a:lnTo>
                  <a:pt x="141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2"/>
          <p:cNvSpPr txBox="1"/>
          <p:nvPr/>
        </p:nvSpPr>
        <p:spPr>
          <a:xfrm>
            <a:off x="685800" y="16002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685800" y="32940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6500400" y="16002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6" name="Google Shape;396;p22"/>
          <p:cNvSpPr txBox="1"/>
          <p:nvPr/>
        </p:nvSpPr>
        <p:spPr>
          <a:xfrm>
            <a:off x="6500400" y="32940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685800" y="188730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6464400" y="18873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full of iron oxide dust, which gives the planet its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2"/>
          <p:cNvSpPr txBox="1"/>
          <p:nvPr/>
        </p:nvSpPr>
        <p:spPr>
          <a:xfrm>
            <a:off x="6464400" y="35811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754550" y="17381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7981470" y="1206115"/>
            <a:ext cx="370645" cy="368042"/>
            <a:chOff x="-63250675" y="3744075"/>
            <a:chExt cx="320350" cy="318100"/>
          </a:xfrm>
        </p:grpSpPr>
        <p:sp>
          <p:nvSpPr>
            <p:cNvPr id="403" name="Google Shape;403;p22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22"/>
          <p:cNvSpPr txBox="1"/>
          <p:nvPr/>
        </p:nvSpPr>
        <p:spPr>
          <a:xfrm>
            <a:off x="4821725" y="34543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685800" y="358110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9" name="Google Shape;409;p22"/>
          <p:cNvGrpSpPr/>
          <p:nvPr/>
        </p:nvGrpSpPr>
        <p:grpSpPr>
          <a:xfrm>
            <a:off x="773974" y="2971761"/>
            <a:ext cx="374926" cy="196826"/>
            <a:chOff x="2084325" y="363300"/>
            <a:chExt cx="484150" cy="254100"/>
          </a:xfrm>
        </p:grpSpPr>
        <p:sp>
          <p:nvSpPr>
            <p:cNvPr id="410" name="Google Shape;410;p22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2" name="Google Shape;412;p22"/>
          <p:cNvGrpSpPr/>
          <p:nvPr/>
        </p:nvGrpSpPr>
        <p:grpSpPr>
          <a:xfrm>
            <a:off x="7983930" y="2887297"/>
            <a:ext cx="365753" cy="365753"/>
            <a:chOff x="3271200" y="4992125"/>
            <a:chExt cx="481825" cy="481825"/>
          </a:xfrm>
        </p:grpSpPr>
        <p:sp>
          <p:nvSpPr>
            <p:cNvPr id="413" name="Google Shape;413;p22"/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6" name="Google Shape;416;p22"/>
          <p:cNvGrpSpPr/>
          <p:nvPr/>
        </p:nvGrpSpPr>
        <p:grpSpPr>
          <a:xfrm>
            <a:off x="778545" y="1213360"/>
            <a:ext cx="365760" cy="353548"/>
            <a:chOff x="3270675" y="841800"/>
            <a:chExt cx="497700" cy="482725"/>
          </a:xfrm>
        </p:grpSpPr>
        <p:sp>
          <p:nvSpPr>
            <p:cNvPr id="417" name="Google Shape;417;p22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457200" y="2032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1565050" y="1875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3875550" y="1875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152750" y="1875300"/>
            <a:ext cx="1392900" cy="13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 txBox="1"/>
          <p:nvPr/>
        </p:nvSpPr>
        <p:spPr>
          <a:xfrm>
            <a:off x="12409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15317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38422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61194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35515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58287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35" name="Google Shape;435;p23"/>
          <p:cNvGrpSpPr/>
          <p:nvPr/>
        </p:nvGrpSpPr>
        <p:grpSpPr>
          <a:xfrm>
            <a:off x="2028983" y="2335682"/>
            <a:ext cx="457198" cy="472455"/>
            <a:chOff x="-65129950" y="2646800"/>
            <a:chExt cx="311125" cy="317425"/>
          </a:xfrm>
        </p:grpSpPr>
        <p:sp>
          <p:nvSpPr>
            <p:cNvPr id="436" name="Google Shape;436;p23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>
            <a:off x="4343402" y="2344321"/>
            <a:ext cx="457195" cy="457205"/>
            <a:chOff x="1412450" y="1954475"/>
            <a:chExt cx="297750" cy="296175"/>
          </a:xfrm>
        </p:grpSpPr>
        <p:sp>
          <p:nvSpPr>
            <p:cNvPr id="439" name="Google Shape;439;p23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624524" y="2335361"/>
            <a:ext cx="457200" cy="434335"/>
            <a:chOff x="-62890750" y="2296300"/>
            <a:chExt cx="330825" cy="317450"/>
          </a:xfrm>
        </p:grpSpPr>
        <p:sp>
          <p:nvSpPr>
            <p:cNvPr id="442" name="Google Shape;442;p23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2425</Words>
  <Application>Microsoft Office PowerPoint</Application>
  <PresentationFormat>On-screen Show (16:9)</PresentationFormat>
  <Paragraphs>460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Fira Sans Extra Condensed</vt:lpstr>
      <vt:lpstr>Arial</vt:lpstr>
      <vt:lpstr>Roboto</vt:lpstr>
      <vt:lpstr>Proxima Nova Semibold</vt:lpstr>
      <vt:lpstr>Fira Sans</vt:lpstr>
      <vt:lpstr>Calibri</vt:lpstr>
      <vt:lpstr>Lato Light</vt:lpstr>
      <vt:lpstr>Fira Sans Extra Condensed Medium</vt:lpstr>
      <vt:lpstr>Fira Sans Extra Condensed SemiBold</vt:lpstr>
      <vt:lpstr>Proxima Nova</vt:lpstr>
      <vt:lpstr>Big Data Infographics by Slidesgo</vt:lpstr>
      <vt:lpstr>Slidesgo Final Pages</vt:lpstr>
      <vt:lpstr>SARAH ADAM</vt:lpstr>
      <vt:lpstr>Big Data Infographics</vt:lpstr>
      <vt:lpstr>Big Data Infographics </vt:lpstr>
      <vt:lpstr>Big Data Infographics 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SARAH ADAM</dc:title>
  <cp:lastModifiedBy>Alex Salce</cp:lastModifiedBy>
  <cp:revision>1</cp:revision>
  <dcterms:modified xsi:type="dcterms:W3CDTF">2024-04-01T23:41:12Z</dcterms:modified>
</cp:coreProperties>
</file>