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E357-384E-4033-AA50-A2398957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F50D3-050E-48B6-B2DE-96A039724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40F6-18A1-407B-BEA0-FB541331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FABB-7EA0-4CFF-B667-98043A91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2D56-844C-4B0A-A5B3-4C604798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2AF4-539D-42FC-AA6E-85318DD3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249D-B295-453A-9C84-125510CE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34B4-6938-4F89-8FB8-B08E3F56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82E3-0F58-4BBC-A5FB-6D019A39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BAA2-E888-4DCC-82BC-FD417670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3A5E8-3DE1-48C7-9378-51A8022F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8D9FE-89FE-4F56-B4BD-A007EFB04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1731-24EE-46AA-95C5-762D215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9BCC-85FB-48EF-8920-CE887009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46B4-D10B-40AF-B86C-BD79DC06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2492-2793-4937-B652-9CE7936C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587-6E8C-4E07-BCC3-F1906DF4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436D-4761-4637-93AC-BF4D3D0A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4D61-5C75-4D3C-85B9-A15569B6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4661-E9FB-41D5-BA51-0A8231CA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16A-C7D9-4720-B573-53CF3094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300A-1B32-4A64-B2C4-25F75E4C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224D-4B32-4E1D-B094-728DD822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401D-2FA9-4C21-930F-7CC2D241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65A2-D913-4155-BB9B-689F2A0F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0DE6-4519-40E6-BBD5-5C749DB0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9481-E18E-4512-83A4-DA803D272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6B0F-847E-4CF4-80F7-B6920A6A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299B-058D-4055-97C3-74603395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3AE0-EBE1-416B-832F-DB00B05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5009A-9037-468D-8814-B0C2558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455C-8802-44BD-BFC1-79B20C16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5783-2A6D-40A2-AA0A-60FA8694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B2442-D4D0-49AC-AC88-85049A86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18722-FB4C-4284-9805-3C02E325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4FB56-1690-4D97-8CA8-366FB3A7F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6C02D-6643-4B74-A38D-30443F85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772B5-EDEE-40F6-8272-9E6D6902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C83BA-F8D9-485F-8B4F-782F1162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66FD-72E2-4F7B-B8BE-23A00545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3BDAB-9502-47C1-92AD-D64A6978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6B8E7-1983-4997-BE4E-2125B259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D3B90-1E57-472E-BAE7-2BCDBA77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DF88E-8DE8-4F3D-A8E6-83FA1ABA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F735A-8E42-4DF2-8E21-FBF947AF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88D3-A011-464D-B8AB-08A86A79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40E8-AC50-48C6-BE25-0C4678C3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2109-0F8C-4D75-BAA8-9D2F0B1D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9D595-CD3E-46C1-BAA1-77DCDAF38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A4A2F-2DE8-4DCE-B413-99F180A4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908F6-55AD-4565-A4E7-563DD9D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E7A2-A3AC-4FD4-B6E8-1F5B9774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C084-C27C-46BD-B877-E4A58CBC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1FF31-CBA9-4C59-ACE8-8E9E1020A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2C82-E773-4072-93CA-F8CFB266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924D-8DD3-4486-8AC9-94402C18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864C7-37FA-4641-9C5A-23ED4122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C5583-432E-4C94-B768-64EDFC53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F6D07-6815-4B80-9AC2-BCB52957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6BCB-E469-49D8-8968-7AD94D41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A892-E345-4C0E-9D3D-12BD60B1E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0F55-729A-4313-B046-009DE214F83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A18-6765-46DD-921E-D72C45550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B1FF-41E7-46CE-82A5-B4CD95D5D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27D-EAC1-44D6-9A3B-4762EC98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7A71-3BBB-4AB7-B38F-89D9AEA8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97" y="302151"/>
            <a:ext cx="10710406" cy="1232451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AE9A1-5C2F-421A-917B-A335AF46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19" y="302151"/>
            <a:ext cx="11457830" cy="6253698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Cancer Prevention Education</a:t>
            </a:r>
          </a:p>
          <a:p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Client: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Desiree Jones </a:t>
            </a:r>
            <a:b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Alex </a:t>
            </a:r>
            <a:r>
              <a:rPr lang="en-US" sz="21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Salce</a:t>
            </a:r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Huashi Li (Taryn Laird)</a:t>
            </a:r>
            <a:b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September 26, 2004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l"/>
            <a:r>
              <a:rPr lang="en-US" sz="3800" b="1" dirty="0"/>
              <a:t>Aim:</a:t>
            </a:r>
            <a:br>
              <a:rPr lang="en-US" sz="3800" dirty="0"/>
            </a:br>
            <a:r>
              <a:rPr lang="en-US" sz="3800" dirty="0"/>
              <a:t>Educate community members on:</a:t>
            </a:r>
          </a:p>
          <a:p>
            <a:pPr algn="l"/>
            <a:r>
              <a:rPr lang="en-US" sz="3800" dirty="0"/>
              <a:t>Cancer development and risk factors.</a:t>
            </a:r>
          </a:p>
          <a:p>
            <a:pPr algn="l"/>
            <a:r>
              <a:rPr lang="en-US" sz="3800" dirty="0"/>
              <a:t>Healthy habits to prevent cancer.</a:t>
            </a:r>
          </a:p>
          <a:p>
            <a:pPr algn="l"/>
            <a:r>
              <a:rPr lang="en-US" sz="3800" dirty="0"/>
              <a:t>The importance of cancer screening and early detection.</a:t>
            </a:r>
          </a:p>
          <a:p>
            <a:pPr algn="l"/>
            <a:endParaRPr lang="en-US" sz="3800" dirty="0"/>
          </a:p>
          <a:p>
            <a:pPr algn="l"/>
            <a:r>
              <a:rPr lang="en-US" sz="3800" b="1" dirty="0"/>
              <a:t>Target Audience:</a:t>
            </a:r>
            <a:endParaRPr lang="en-US" sz="3800" dirty="0"/>
          </a:p>
          <a:p>
            <a:pPr algn="l"/>
            <a:r>
              <a:rPr lang="en-US" sz="3800" dirty="0"/>
              <a:t>Tribal communities.</a:t>
            </a:r>
          </a:p>
          <a:p>
            <a:pPr algn="l"/>
            <a:endParaRPr lang="en-US" sz="3800" dirty="0"/>
          </a:p>
          <a:p>
            <a:pPr algn="l"/>
            <a:r>
              <a:rPr lang="en-US" sz="3800" b="1" dirty="0"/>
              <a:t>Method:</a:t>
            </a:r>
            <a:endParaRPr lang="en-US" sz="3800" dirty="0"/>
          </a:p>
          <a:p>
            <a:pPr algn="l"/>
            <a:r>
              <a:rPr lang="en-US" sz="3800" dirty="0"/>
              <a:t>Five presentations delivered to Tribal communities on: Women’s Cancers, Men’s Cancers, Colorectal Cancer, Lung Cancer, and Skin Cancer &amp; Sun Safety.</a:t>
            </a:r>
          </a:p>
          <a:p>
            <a:pPr algn="l"/>
            <a:r>
              <a:rPr lang="en-US" sz="3800" dirty="0"/>
              <a:t>Paper evaluations were collected immediately following each session.</a:t>
            </a:r>
          </a:p>
          <a:p>
            <a:pPr algn="l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BDAE36-64D9-4EEB-9516-AEDD6B10F474}"/>
              </a:ext>
            </a:extLst>
          </p:cNvPr>
          <p:cNvSpPr/>
          <p:nvPr/>
        </p:nvSpPr>
        <p:spPr>
          <a:xfrm>
            <a:off x="477079" y="216183"/>
            <a:ext cx="1130561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/>
              <a:t>Participant Data and Evaluation Overview</a:t>
            </a:r>
          </a:p>
          <a:p>
            <a:pPr algn="ctr"/>
            <a:endParaRPr lang="en-US" sz="2600" b="1" dirty="0"/>
          </a:p>
          <a:p>
            <a:r>
              <a:rPr lang="en-US" sz="2100" b="1" dirty="0"/>
              <a:t>Total Questionnaires Collected:</a:t>
            </a:r>
            <a:r>
              <a:rPr lang="en-US" sz="2100" dirty="0"/>
              <a:t> 76</a:t>
            </a:r>
            <a:endParaRPr lang="en-US" sz="1000" dirty="0"/>
          </a:p>
          <a:p>
            <a:r>
              <a:rPr lang="en-US" sz="2100" b="1" dirty="0"/>
              <a:t>Women’s Cancers:</a:t>
            </a:r>
            <a:r>
              <a:rPr lang="en-US" sz="2100" dirty="0"/>
              <a:t> 12 participants</a:t>
            </a:r>
          </a:p>
          <a:p>
            <a:r>
              <a:rPr lang="en-US" sz="2100" b="1" dirty="0"/>
              <a:t>Men’s Cancers:</a:t>
            </a:r>
            <a:r>
              <a:rPr lang="en-US" sz="2100" dirty="0"/>
              <a:t> 18 participants</a:t>
            </a:r>
          </a:p>
          <a:p>
            <a:r>
              <a:rPr lang="en-US" sz="2100" b="1" dirty="0"/>
              <a:t>Colorectal Cancer:</a:t>
            </a:r>
            <a:r>
              <a:rPr lang="en-US" sz="2100" dirty="0"/>
              <a:t> 6-8 participants</a:t>
            </a:r>
          </a:p>
          <a:p>
            <a:r>
              <a:rPr lang="en-US" sz="2100" b="1" dirty="0"/>
              <a:t>Lung Cancer:</a:t>
            </a:r>
            <a:r>
              <a:rPr lang="en-US" sz="2100" dirty="0"/>
              <a:t> 31 participants</a:t>
            </a:r>
          </a:p>
          <a:p>
            <a:r>
              <a:rPr lang="en-US" sz="2100" b="1" dirty="0"/>
              <a:t>Skin Cancer:</a:t>
            </a:r>
            <a:r>
              <a:rPr lang="en-US" sz="2100" dirty="0"/>
              <a:t> 12 participants</a:t>
            </a:r>
          </a:p>
          <a:p>
            <a:endParaRPr lang="en-US" sz="2100" dirty="0"/>
          </a:p>
          <a:p>
            <a:r>
              <a:rPr lang="en-US" sz="2100" b="1" dirty="0"/>
              <a:t>Note:</a:t>
            </a:r>
            <a:r>
              <a:rPr lang="en-US" sz="2100" dirty="0"/>
              <a:t> Some participants attended multiple sessions.</a:t>
            </a:r>
          </a:p>
          <a:p>
            <a:pPr lvl="1"/>
            <a:r>
              <a:rPr lang="en-US" sz="2100" dirty="0"/>
              <a:t>   The same group attended the Women’s Cancers and Skin Cancer sessions.</a:t>
            </a:r>
          </a:p>
          <a:p>
            <a:pPr lvl="1"/>
            <a:r>
              <a:rPr lang="en-US" sz="2100" dirty="0"/>
              <a:t>   Some overlap between participants in Men’s Cancers and Lung Cancer.</a:t>
            </a:r>
          </a:p>
          <a:p>
            <a:pPr lvl="1"/>
            <a:r>
              <a:rPr lang="en-US" sz="2100" dirty="0"/>
              <a:t> </a:t>
            </a:r>
          </a:p>
          <a:p>
            <a:r>
              <a:rPr lang="en-US" sz="2100" b="1" dirty="0"/>
              <a:t>Sample Questions from Evaluations:</a:t>
            </a:r>
            <a:endParaRPr lang="en-US" sz="2100" dirty="0"/>
          </a:p>
          <a:p>
            <a:r>
              <a:rPr lang="en-US" sz="2100" b="1" dirty="0"/>
              <a:t>Demographic Information:</a:t>
            </a:r>
            <a:r>
              <a:rPr lang="en-US" sz="2100" dirty="0"/>
              <a:t> Age, sex, gender identity, race.</a:t>
            </a:r>
          </a:p>
          <a:p>
            <a:r>
              <a:rPr lang="en-US" sz="2100" b="1" dirty="0"/>
              <a:t>Cancer Screening:</a:t>
            </a:r>
            <a:r>
              <a:rPr lang="en-US" sz="2100" dirty="0"/>
              <a:t> Have you ever had a mammogram or Pap smear?</a:t>
            </a:r>
          </a:p>
          <a:p>
            <a:r>
              <a:rPr lang="en-US" sz="2100" b="1" dirty="0"/>
              <a:t>Knowledge &amp; Awareness:</a:t>
            </a:r>
            <a:r>
              <a:rPr lang="en-US" sz="2100" dirty="0"/>
              <a:t> I know more about women’s cancers than I did before today (rated from Strongly Disagree to Strongly Agree).</a:t>
            </a:r>
          </a:p>
        </p:txBody>
      </p:sp>
    </p:spTree>
    <p:extLst>
      <p:ext uri="{BB962C8B-B14F-4D97-AF65-F5344CB8AC3E}">
        <p14:creationId xmlns:p14="http://schemas.microsoft.com/office/powerpoint/2010/main" val="56325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DD550-72A4-4FB8-9B66-CB28A72AC7F0}"/>
              </a:ext>
            </a:extLst>
          </p:cNvPr>
          <p:cNvSpPr/>
          <p:nvPr/>
        </p:nvSpPr>
        <p:spPr>
          <a:xfrm>
            <a:off x="667910" y="736347"/>
            <a:ext cx="104877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/>
              <a:t>Key Questions and Analysis</a:t>
            </a:r>
          </a:p>
          <a:p>
            <a:pPr algn="ctr"/>
            <a:endParaRPr lang="en-US" sz="2600" b="1" dirty="0"/>
          </a:p>
          <a:p>
            <a:r>
              <a:rPr lang="en-US" sz="2400" b="1" dirty="0"/>
              <a:t>Key Questions:</a:t>
            </a:r>
            <a:endParaRPr lang="en-US" sz="2400" dirty="0"/>
          </a:p>
          <a:p>
            <a:r>
              <a:rPr lang="en-US" sz="2400" dirty="0"/>
              <a:t>1. How effective was this educational presentation?</a:t>
            </a:r>
          </a:p>
          <a:p>
            <a:r>
              <a:rPr lang="en-US" sz="2400" dirty="0"/>
              <a:t>2. Were participants more likely to pursue follow-up if they were engaged in the screening process?</a:t>
            </a:r>
          </a:p>
          <a:p>
            <a:r>
              <a:rPr lang="en-US" sz="2400" dirty="0"/>
              <a:t>3. Are there any recommended analyses?</a:t>
            </a:r>
          </a:p>
          <a:p>
            <a:endParaRPr lang="en-US" sz="2400" dirty="0"/>
          </a:p>
          <a:p>
            <a:r>
              <a:rPr lang="en-US" sz="2400" dirty="0"/>
              <a:t>Limited experience with R and Excel; Excel may be more convenient for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2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279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Prevention Education Women’s cancer, men’s cancer, Colorectal cancer, lung cancer, Skin cancer and Sun safety Huashi Li </dc:title>
  <dc:creator>Li, Huashi - (lihuashi1)</dc:creator>
  <cp:lastModifiedBy>Li, Huashi - (lihuashi1)</cp:lastModifiedBy>
  <cp:revision>35</cp:revision>
  <dcterms:created xsi:type="dcterms:W3CDTF">2024-09-27T02:17:47Z</dcterms:created>
  <dcterms:modified xsi:type="dcterms:W3CDTF">2024-09-27T16:33:23Z</dcterms:modified>
</cp:coreProperties>
</file>