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6"/>
  </p:notesMasterIdLst>
  <p:sldIdLst>
    <p:sldId id="269" r:id="rId2"/>
    <p:sldId id="272" r:id="rId3"/>
    <p:sldId id="274" r:id="rId4"/>
    <p:sldId id="275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B"/>
    <a:srgbClr val="AB0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36ED1-96A9-4C1B-806B-F79BA23C1D85}" v="154" dt="2024-09-15T04:51:43.4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53" d="100"/>
          <a:sy n="53" d="100"/>
        </p:scale>
        <p:origin x="785" y="26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alce" userId="2c2f0a8d90fc8d66" providerId="LiveId" clId="{13C36ED1-96A9-4C1B-806B-F79BA23C1D85}"/>
    <pc:docChg chg="undo custSel addSld delSld modSld sldOrd">
      <pc:chgData name="Alex Salce" userId="2c2f0a8d90fc8d66" providerId="LiveId" clId="{13C36ED1-96A9-4C1B-806B-F79BA23C1D85}" dt="2024-09-18T02:38:30.935" v="5923" actId="207"/>
      <pc:docMkLst>
        <pc:docMk/>
      </pc:docMkLst>
      <pc:sldChg chg="del">
        <pc:chgData name="Alex Salce" userId="2c2f0a8d90fc8d66" providerId="LiveId" clId="{13C36ED1-96A9-4C1B-806B-F79BA23C1D85}" dt="2024-09-13T23:02:31.489" v="105" actId="47"/>
        <pc:sldMkLst>
          <pc:docMk/>
          <pc:sldMk cId="0" sldId="256"/>
        </pc:sldMkLst>
      </pc:sldChg>
      <pc:sldChg chg="addSp delSp modSp del mod">
        <pc:chgData name="Alex Salce" userId="2c2f0a8d90fc8d66" providerId="LiveId" clId="{13C36ED1-96A9-4C1B-806B-F79BA23C1D85}" dt="2024-09-14T03:00:00.389" v="282" actId="47"/>
        <pc:sldMkLst>
          <pc:docMk/>
          <pc:sldMk cId="0" sldId="257"/>
        </pc:sldMkLst>
        <pc:spChg chg="mod">
          <ac:chgData name="Alex Salce" userId="2c2f0a8d90fc8d66" providerId="LiveId" clId="{13C36ED1-96A9-4C1B-806B-F79BA23C1D85}" dt="2024-09-13T23:04:37.571" v="122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Alex Salce" userId="2c2f0a8d90fc8d66" providerId="LiveId" clId="{13C36ED1-96A9-4C1B-806B-F79BA23C1D85}" dt="2024-09-13T23:05:14.595" v="183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Alex Salce" userId="2c2f0a8d90fc8d66" providerId="LiveId" clId="{13C36ED1-96A9-4C1B-806B-F79BA23C1D85}" dt="2024-09-13T23:05:02.668" v="169" actId="1076"/>
          <ac:spMkLst>
            <pc:docMk/>
            <pc:sldMk cId="0" sldId="257"/>
            <ac:spMk id="10" creationId="{00000000-0000-0000-0000-000000000000}"/>
          </ac:spMkLst>
        </pc:spChg>
        <pc:picChg chg="add mod">
          <ac:chgData name="Alex Salce" userId="2c2f0a8d90fc8d66" providerId="LiveId" clId="{13C36ED1-96A9-4C1B-806B-F79BA23C1D85}" dt="2024-09-13T23:06:06.562" v="188" actId="1076"/>
          <ac:picMkLst>
            <pc:docMk/>
            <pc:sldMk cId="0" sldId="257"/>
            <ac:picMk id="5" creationId="{E01C3B08-2830-2631-BB21-662CDB225D1E}"/>
          </ac:picMkLst>
        </pc:picChg>
        <pc:picChg chg="add del">
          <ac:chgData name="Alex Salce" userId="2c2f0a8d90fc8d66" providerId="LiveId" clId="{13C36ED1-96A9-4C1B-806B-F79BA23C1D85}" dt="2024-09-13T23:03:06.555" v="112" actId="478"/>
          <ac:picMkLst>
            <pc:docMk/>
            <pc:sldMk cId="0" sldId="257"/>
            <ac:picMk id="22" creationId="{81673168-362A-B54C-9141-07E73F940D7C}"/>
          </ac:picMkLst>
        </pc:picChg>
      </pc:sldChg>
      <pc:sldChg chg="del">
        <pc:chgData name="Alex Salce" userId="2c2f0a8d90fc8d66" providerId="LiveId" clId="{13C36ED1-96A9-4C1B-806B-F79BA23C1D85}" dt="2024-09-13T23:02:37.027" v="106" actId="47"/>
        <pc:sldMkLst>
          <pc:docMk/>
          <pc:sldMk cId="0" sldId="258"/>
        </pc:sldMkLst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0" sldId="259"/>
        </pc:sldMkLst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0" sldId="260"/>
        </pc:sldMkLst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0" sldId="261"/>
        </pc:sldMkLst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0" sldId="262"/>
        </pc:sldMkLst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0" sldId="263"/>
        </pc:sldMkLst>
      </pc:sldChg>
      <pc:sldChg chg="addSp delSp modSp del mod">
        <pc:chgData name="Alex Salce" userId="2c2f0a8d90fc8d66" providerId="LiveId" clId="{13C36ED1-96A9-4C1B-806B-F79BA23C1D85}" dt="2024-09-14T13:39:55.123" v="4795" actId="47"/>
        <pc:sldMkLst>
          <pc:docMk/>
          <pc:sldMk cId="0" sldId="264"/>
        </pc:sldMkLst>
        <pc:spChg chg="add del mod">
          <ac:chgData name="Alex Salce" userId="2c2f0a8d90fc8d66" providerId="LiveId" clId="{13C36ED1-96A9-4C1B-806B-F79BA23C1D85}" dt="2024-09-14T03:01:19.015" v="290" actId="478"/>
          <ac:spMkLst>
            <pc:docMk/>
            <pc:sldMk cId="0" sldId="264"/>
            <ac:spMk id="5" creationId="{9D7A17FA-13FE-00A6-7AF3-714D690E364F}"/>
          </ac:spMkLst>
        </pc:spChg>
        <pc:spChg chg="mod">
          <ac:chgData name="Alex Salce" userId="2c2f0a8d90fc8d66" providerId="LiveId" clId="{13C36ED1-96A9-4C1B-806B-F79BA23C1D85}" dt="2024-09-14T03:03:00.771" v="316"/>
          <ac:spMkLst>
            <pc:docMk/>
            <pc:sldMk cId="0" sldId="264"/>
            <ac:spMk id="19" creationId="{83463FB7-51C1-5147-BCC6-34D084156878}"/>
          </ac:spMkLst>
        </pc:spChg>
        <pc:spChg chg="del mod">
          <ac:chgData name="Alex Salce" userId="2c2f0a8d90fc8d66" providerId="LiveId" clId="{13C36ED1-96A9-4C1B-806B-F79BA23C1D85}" dt="2024-09-14T03:02:11.665" v="313" actId="478"/>
          <ac:spMkLst>
            <pc:docMk/>
            <pc:sldMk cId="0" sldId="264"/>
            <ac:spMk id="20" creationId="{8565E005-3B35-1B41-A811-8D602FDB0E14}"/>
          </ac:spMkLst>
        </pc:spChg>
        <pc:spChg chg="del mod">
          <ac:chgData name="Alex Salce" userId="2c2f0a8d90fc8d66" providerId="LiveId" clId="{13C36ED1-96A9-4C1B-806B-F79BA23C1D85}" dt="2024-09-14T03:03:05.185" v="318" actId="478"/>
          <ac:spMkLst>
            <pc:docMk/>
            <pc:sldMk cId="0" sldId="264"/>
            <ac:spMk id="21" creationId="{B7A2BE74-5265-6644-B219-10B65BFE4328}"/>
          </ac:spMkLst>
        </pc:spChg>
        <pc:picChg chg="add del mod modCrop">
          <ac:chgData name="Alex Salce" userId="2c2f0a8d90fc8d66" providerId="LiveId" clId="{13C36ED1-96A9-4C1B-806B-F79BA23C1D85}" dt="2024-09-14T03:00:18.834" v="285" actId="1076"/>
          <ac:picMkLst>
            <pc:docMk/>
            <pc:sldMk cId="0" sldId="264"/>
            <ac:picMk id="2" creationId="{00000000-0000-0000-0000-000000000000}"/>
          </ac:picMkLst>
        </pc:picChg>
        <pc:picChg chg="add del mod">
          <ac:chgData name="Alex Salce" userId="2c2f0a8d90fc8d66" providerId="LiveId" clId="{13C36ED1-96A9-4C1B-806B-F79BA23C1D85}" dt="2024-09-13T23:06:47.084" v="196" actId="22"/>
          <ac:picMkLst>
            <pc:docMk/>
            <pc:sldMk cId="0" sldId="264"/>
            <ac:picMk id="4" creationId="{1A93C720-350D-80FC-56D2-7D7084EDFF5F}"/>
          </ac:picMkLst>
        </pc:picChg>
        <pc:cxnChg chg="del">
          <ac:chgData name="Alex Salce" userId="2c2f0a8d90fc8d66" providerId="LiveId" clId="{13C36ED1-96A9-4C1B-806B-F79BA23C1D85}" dt="2024-09-14T03:02:09.739" v="312" actId="478"/>
          <ac:cxnSpMkLst>
            <pc:docMk/>
            <pc:sldMk cId="0" sldId="264"/>
            <ac:cxnSpMk id="25" creationId="{849ECDC2-2CF0-1947-9BEE-DF69B3569E8A}"/>
          </ac:cxnSpMkLst>
        </pc:cxnChg>
        <pc:cxnChg chg="del">
          <ac:chgData name="Alex Salce" userId="2c2f0a8d90fc8d66" providerId="LiveId" clId="{13C36ED1-96A9-4C1B-806B-F79BA23C1D85}" dt="2024-09-14T03:03:03.858" v="317" actId="478"/>
          <ac:cxnSpMkLst>
            <pc:docMk/>
            <pc:sldMk cId="0" sldId="264"/>
            <ac:cxnSpMk id="26" creationId="{00EAFD4D-11B2-AE44-BA00-A8ED2C25AF14}"/>
          </ac:cxnSpMkLst>
        </pc:cxnChg>
      </pc:sldChg>
      <pc:sldChg chg="del">
        <pc:chgData name="Alex Salce" userId="2c2f0a8d90fc8d66" providerId="LiveId" clId="{13C36ED1-96A9-4C1B-806B-F79BA23C1D85}" dt="2024-09-14T13:39:55.123" v="4795" actId="47"/>
        <pc:sldMkLst>
          <pc:docMk/>
          <pc:sldMk cId="0" sldId="265"/>
        </pc:sldMkLst>
      </pc:sldChg>
      <pc:sldChg chg="del">
        <pc:chgData name="Alex Salce" userId="2c2f0a8d90fc8d66" providerId="LiveId" clId="{13C36ED1-96A9-4C1B-806B-F79BA23C1D85}" dt="2024-09-14T13:39:55.123" v="4795" actId="47"/>
        <pc:sldMkLst>
          <pc:docMk/>
          <pc:sldMk cId="0" sldId="266"/>
        </pc:sldMkLst>
      </pc:sldChg>
      <pc:sldChg chg="del">
        <pc:chgData name="Alex Salce" userId="2c2f0a8d90fc8d66" providerId="LiveId" clId="{13C36ED1-96A9-4C1B-806B-F79BA23C1D85}" dt="2024-09-13T23:02:52.253" v="109" actId="47"/>
        <pc:sldMkLst>
          <pc:docMk/>
          <pc:sldMk cId="0" sldId="268"/>
        </pc:sldMkLst>
      </pc:sldChg>
      <pc:sldChg chg="modSp mod">
        <pc:chgData name="Alex Salce" userId="2c2f0a8d90fc8d66" providerId="LiveId" clId="{13C36ED1-96A9-4C1B-806B-F79BA23C1D85}" dt="2024-09-14T03:43:46.821" v="1780" actId="14100"/>
        <pc:sldMkLst>
          <pc:docMk/>
          <pc:sldMk cId="394685161" sldId="269"/>
        </pc:sldMkLst>
        <pc:spChg chg="mod">
          <ac:chgData name="Alex Salce" userId="2c2f0a8d90fc8d66" providerId="LiveId" clId="{13C36ED1-96A9-4C1B-806B-F79BA23C1D85}" dt="2024-09-13T23:01:47.134" v="69" actId="20577"/>
          <ac:spMkLst>
            <pc:docMk/>
            <pc:sldMk cId="394685161" sldId="269"/>
            <ac:spMk id="4" creationId="{8FF35417-3F0A-C241-B35B-084EDB693D36}"/>
          </ac:spMkLst>
        </pc:spChg>
        <pc:spChg chg="mod">
          <ac:chgData name="Alex Salce" userId="2c2f0a8d90fc8d66" providerId="LiveId" clId="{13C36ED1-96A9-4C1B-806B-F79BA23C1D85}" dt="2024-09-14T03:43:46.821" v="1780" actId="14100"/>
          <ac:spMkLst>
            <pc:docMk/>
            <pc:sldMk cId="394685161" sldId="269"/>
            <ac:spMk id="5" creationId="{02F8F3AE-6A00-0446-A03F-AD4E6D2DDBF3}"/>
          </ac:spMkLst>
        </pc:spChg>
      </pc:sldChg>
      <pc:sldChg chg="del">
        <pc:chgData name="Alex Salce" userId="2c2f0a8d90fc8d66" providerId="LiveId" clId="{13C36ED1-96A9-4C1B-806B-F79BA23C1D85}" dt="2024-09-14T13:39:55.123" v="4795" actId="47"/>
        <pc:sldMkLst>
          <pc:docMk/>
          <pc:sldMk cId="4042054871" sldId="270"/>
        </pc:sldMkLst>
      </pc:sldChg>
      <pc:sldChg chg="del">
        <pc:chgData name="Alex Salce" userId="2c2f0a8d90fc8d66" providerId="LiveId" clId="{13C36ED1-96A9-4C1B-806B-F79BA23C1D85}" dt="2024-09-14T13:39:55.123" v="4795" actId="47"/>
        <pc:sldMkLst>
          <pc:docMk/>
          <pc:sldMk cId="879728430" sldId="271"/>
        </pc:sldMkLst>
      </pc:sldChg>
      <pc:sldChg chg="addSp delSp modSp add mod ord">
        <pc:chgData name="Alex Salce" userId="2c2f0a8d90fc8d66" providerId="LiveId" clId="{13C36ED1-96A9-4C1B-806B-F79BA23C1D85}" dt="2024-09-15T04:42:16.841" v="5045" actId="478"/>
        <pc:sldMkLst>
          <pc:docMk/>
          <pc:sldMk cId="2703498190" sldId="272"/>
        </pc:sldMkLst>
        <pc:spChg chg="add mod">
          <ac:chgData name="Alex Salce" userId="2c2f0a8d90fc8d66" providerId="LiveId" clId="{13C36ED1-96A9-4C1B-806B-F79BA23C1D85}" dt="2024-09-14T03:55:32.134" v="1939" actId="1076"/>
          <ac:spMkLst>
            <pc:docMk/>
            <pc:sldMk cId="2703498190" sldId="272"/>
            <ac:spMk id="2" creationId="{C9BAE8CF-9585-0A4F-4382-F280BB3E09BA}"/>
          </ac:spMkLst>
        </pc:spChg>
        <pc:spChg chg="mod">
          <ac:chgData name="Alex Salce" userId="2c2f0a8d90fc8d66" providerId="LiveId" clId="{13C36ED1-96A9-4C1B-806B-F79BA23C1D85}" dt="2024-09-14T03:55:06.646" v="1936" actId="403"/>
          <ac:spMkLst>
            <pc:docMk/>
            <pc:sldMk cId="2703498190" sldId="272"/>
            <ac:spMk id="4" creationId="{00000000-0000-0000-0000-000000000000}"/>
          </ac:spMkLst>
        </pc:spChg>
        <pc:spChg chg="add mod">
          <ac:chgData name="Alex Salce" userId="2c2f0a8d90fc8d66" providerId="LiveId" clId="{13C36ED1-96A9-4C1B-806B-F79BA23C1D85}" dt="2024-09-14T20:16:10.784" v="5039" actId="20577"/>
          <ac:spMkLst>
            <pc:docMk/>
            <pc:sldMk cId="2703498190" sldId="272"/>
            <ac:spMk id="6" creationId="{353FBC93-1F63-3CEF-D3B9-B5E744CB4177}"/>
          </ac:spMkLst>
        </pc:spChg>
        <pc:spChg chg="add mod">
          <ac:chgData name="Alex Salce" userId="2c2f0a8d90fc8d66" providerId="LiveId" clId="{13C36ED1-96A9-4C1B-806B-F79BA23C1D85}" dt="2024-09-14T18:25:09.806" v="4971" actId="1076"/>
          <ac:spMkLst>
            <pc:docMk/>
            <pc:sldMk cId="2703498190" sldId="272"/>
            <ac:spMk id="8" creationId="{373E5340-CFEF-9924-FD86-DAE7E688E733}"/>
          </ac:spMkLst>
        </pc:spChg>
        <pc:spChg chg="add del mod">
          <ac:chgData name="Alex Salce" userId="2c2f0a8d90fc8d66" providerId="LiveId" clId="{13C36ED1-96A9-4C1B-806B-F79BA23C1D85}" dt="2024-09-14T03:55:14.219" v="1937" actId="14100"/>
          <ac:spMkLst>
            <pc:docMk/>
            <pc:sldMk cId="2703498190" sldId="272"/>
            <ac:spMk id="10" creationId="{00000000-0000-0000-0000-000000000000}"/>
          </ac:spMkLst>
        </pc:spChg>
        <pc:spChg chg="add mod">
          <ac:chgData name="Alex Salce" userId="2c2f0a8d90fc8d66" providerId="LiveId" clId="{13C36ED1-96A9-4C1B-806B-F79BA23C1D85}" dt="2024-09-14T18:25:12.855" v="4972" actId="1076"/>
          <ac:spMkLst>
            <pc:docMk/>
            <pc:sldMk cId="2703498190" sldId="272"/>
            <ac:spMk id="11" creationId="{31104238-E823-C31A-2CC9-B0C053E5D0B7}"/>
          </ac:spMkLst>
        </pc:spChg>
        <pc:spChg chg="add mod">
          <ac:chgData name="Alex Salce" userId="2c2f0a8d90fc8d66" providerId="LiveId" clId="{13C36ED1-96A9-4C1B-806B-F79BA23C1D85}" dt="2024-09-14T11:44:04.460" v="2696" actId="20577"/>
          <ac:spMkLst>
            <pc:docMk/>
            <pc:sldMk cId="2703498190" sldId="272"/>
            <ac:spMk id="14" creationId="{DA245102-6448-51F2-F91A-29DC740695D4}"/>
          </ac:spMkLst>
        </pc:spChg>
        <pc:spChg chg="add mod">
          <ac:chgData name="Alex Salce" userId="2c2f0a8d90fc8d66" providerId="LiveId" clId="{13C36ED1-96A9-4C1B-806B-F79BA23C1D85}" dt="2024-09-14T03:58:14.960" v="2063" actId="14100"/>
          <ac:spMkLst>
            <pc:docMk/>
            <pc:sldMk cId="2703498190" sldId="272"/>
            <ac:spMk id="15" creationId="{7335B80D-E78F-B8EE-10F1-8CFEA57CA526}"/>
          </ac:spMkLst>
        </pc:spChg>
        <pc:spChg chg="add mod">
          <ac:chgData name="Alex Salce" userId="2c2f0a8d90fc8d66" providerId="LiveId" clId="{13C36ED1-96A9-4C1B-806B-F79BA23C1D85}" dt="2024-09-14T03:58:46.710" v="2089" actId="1076"/>
          <ac:spMkLst>
            <pc:docMk/>
            <pc:sldMk cId="2703498190" sldId="272"/>
            <ac:spMk id="16" creationId="{A286923B-4DD1-9029-2C6B-BCF8FF068FF6}"/>
          </ac:spMkLst>
        </pc:spChg>
        <pc:picChg chg="del">
          <ac:chgData name="Alex Salce" userId="2c2f0a8d90fc8d66" providerId="LiveId" clId="{13C36ED1-96A9-4C1B-806B-F79BA23C1D85}" dt="2024-09-14T03:34:28.958" v="1608" actId="478"/>
          <ac:picMkLst>
            <pc:docMk/>
            <pc:sldMk cId="2703498190" sldId="272"/>
            <ac:picMk id="5" creationId="{E01C3B08-2830-2631-BB21-662CDB225D1E}"/>
          </ac:picMkLst>
        </pc:picChg>
        <pc:picChg chg="add del mod modCrop">
          <ac:chgData name="Alex Salce" userId="2c2f0a8d90fc8d66" providerId="LiveId" clId="{13C36ED1-96A9-4C1B-806B-F79BA23C1D85}" dt="2024-09-15T04:42:16.841" v="5045" actId="478"/>
          <ac:picMkLst>
            <pc:docMk/>
            <pc:sldMk cId="2703498190" sldId="272"/>
            <ac:picMk id="7" creationId="{4F243F66-DFA4-8040-0E86-E3C948EE5C2A}"/>
          </ac:picMkLst>
        </pc:picChg>
        <pc:picChg chg="add mod">
          <ac:chgData name="Alex Salce" userId="2c2f0a8d90fc8d66" providerId="LiveId" clId="{13C36ED1-96A9-4C1B-806B-F79BA23C1D85}" dt="2024-09-14T18:25:02.658" v="4969" actId="1076"/>
          <ac:picMkLst>
            <pc:docMk/>
            <pc:sldMk cId="2703498190" sldId="272"/>
            <ac:picMk id="9" creationId="{C1D1491A-5D94-9302-A968-C9D4FF156019}"/>
          </ac:picMkLst>
        </pc:picChg>
        <pc:picChg chg="add del mod">
          <ac:chgData name="Alex Salce" userId="2c2f0a8d90fc8d66" providerId="LiveId" clId="{13C36ED1-96A9-4C1B-806B-F79BA23C1D85}" dt="2024-09-14T03:53:25.453" v="1915" actId="478"/>
          <ac:picMkLst>
            <pc:docMk/>
            <pc:sldMk cId="2703498190" sldId="272"/>
            <ac:picMk id="12" creationId="{026C9D3D-EEF0-B8B6-26F1-353ADB343AA6}"/>
          </ac:picMkLst>
        </pc:picChg>
        <pc:picChg chg="add del mod modCrop">
          <ac:chgData name="Alex Salce" userId="2c2f0a8d90fc8d66" providerId="LiveId" clId="{13C36ED1-96A9-4C1B-806B-F79BA23C1D85}" dt="2024-09-15T04:42:16.601" v="5044" actId="478"/>
          <ac:picMkLst>
            <pc:docMk/>
            <pc:sldMk cId="2703498190" sldId="272"/>
            <ac:picMk id="13" creationId="{B947C410-B1B2-BE00-D297-C3CF3F4B42A8}"/>
          </ac:picMkLst>
        </pc:picChg>
      </pc:sldChg>
      <pc:sldChg chg="del">
        <pc:chgData name="Alex Salce" userId="2c2f0a8d90fc8d66" providerId="LiveId" clId="{13C36ED1-96A9-4C1B-806B-F79BA23C1D85}" dt="2024-09-13T23:07:17.779" v="200" actId="47"/>
        <pc:sldMkLst>
          <pc:docMk/>
          <pc:sldMk cId="2707235073" sldId="272"/>
        </pc:sldMkLst>
      </pc:sldChg>
      <pc:sldChg chg="del">
        <pc:chgData name="Alex Salce" userId="2c2f0a8d90fc8d66" providerId="LiveId" clId="{13C36ED1-96A9-4C1B-806B-F79BA23C1D85}" dt="2024-09-13T23:02:38.595" v="108" actId="47"/>
        <pc:sldMkLst>
          <pc:docMk/>
          <pc:sldMk cId="485483431" sldId="273"/>
        </pc:sldMkLst>
      </pc:sldChg>
      <pc:sldChg chg="addSp delSp modSp new del mod">
        <pc:chgData name="Alex Salce" userId="2c2f0a8d90fc8d66" providerId="LiveId" clId="{13C36ED1-96A9-4C1B-806B-F79BA23C1D85}" dt="2024-09-14T12:14:56.983" v="3206" actId="47"/>
        <pc:sldMkLst>
          <pc:docMk/>
          <pc:sldMk cId="3843367407" sldId="273"/>
        </pc:sldMkLst>
        <pc:spChg chg="add mod">
          <ac:chgData name="Alex Salce" userId="2c2f0a8d90fc8d66" providerId="LiveId" clId="{13C36ED1-96A9-4C1B-806B-F79BA23C1D85}" dt="2024-09-14T11:53:18.611" v="2963" actId="113"/>
          <ac:spMkLst>
            <pc:docMk/>
            <pc:sldMk cId="3843367407" sldId="273"/>
            <ac:spMk id="3" creationId="{32DE8BEC-6AF8-3332-D02E-FB57C1BC48DA}"/>
          </ac:spMkLst>
        </pc:spChg>
        <pc:spChg chg="add mod">
          <ac:chgData name="Alex Salce" userId="2c2f0a8d90fc8d66" providerId="LiveId" clId="{13C36ED1-96A9-4C1B-806B-F79BA23C1D85}" dt="2024-09-14T04:03:04.662" v="2189" actId="20577"/>
          <ac:spMkLst>
            <pc:docMk/>
            <pc:sldMk cId="3843367407" sldId="273"/>
            <ac:spMk id="4" creationId="{2ACE754D-7DAB-FB0A-2121-E72A879B61AC}"/>
          </ac:spMkLst>
        </pc:spChg>
        <pc:spChg chg="add mod">
          <ac:chgData name="Alex Salce" userId="2c2f0a8d90fc8d66" providerId="LiveId" clId="{13C36ED1-96A9-4C1B-806B-F79BA23C1D85}" dt="2024-09-14T04:06:26.166" v="2479" actId="1076"/>
          <ac:spMkLst>
            <pc:docMk/>
            <pc:sldMk cId="3843367407" sldId="273"/>
            <ac:spMk id="5" creationId="{BCF4C21E-13EF-AA7C-40BA-A33B88779231}"/>
          </ac:spMkLst>
        </pc:spChg>
        <pc:spChg chg="add mod">
          <ac:chgData name="Alex Salce" userId="2c2f0a8d90fc8d66" providerId="LiveId" clId="{13C36ED1-96A9-4C1B-806B-F79BA23C1D85}" dt="2024-09-14T11:48:56.610" v="2851" actId="1076"/>
          <ac:spMkLst>
            <pc:docMk/>
            <pc:sldMk cId="3843367407" sldId="273"/>
            <ac:spMk id="6" creationId="{2B0CDC97-1AD9-2E4E-6B1D-850139B5E145}"/>
          </ac:spMkLst>
        </pc:spChg>
        <pc:spChg chg="add mod">
          <ac:chgData name="Alex Salce" userId="2c2f0a8d90fc8d66" providerId="LiveId" clId="{13C36ED1-96A9-4C1B-806B-F79BA23C1D85}" dt="2024-09-14T11:51:44.528" v="2951" actId="20577"/>
          <ac:spMkLst>
            <pc:docMk/>
            <pc:sldMk cId="3843367407" sldId="273"/>
            <ac:spMk id="8" creationId="{D6715F42-C28C-8419-0360-C615CED13320}"/>
          </ac:spMkLst>
        </pc:spChg>
        <pc:spChg chg="add mod">
          <ac:chgData name="Alex Salce" userId="2c2f0a8d90fc8d66" providerId="LiveId" clId="{13C36ED1-96A9-4C1B-806B-F79BA23C1D85}" dt="2024-09-14T11:53:15.637" v="2962" actId="113"/>
          <ac:spMkLst>
            <pc:docMk/>
            <pc:sldMk cId="3843367407" sldId="273"/>
            <ac:spMk id="11" creationId="{46A349CB-38F1-DA51-5EB7-7516E22B61D2}"/>
          </ac:spMkLst>
        </pc:spChg>
        <pc:spChg chg="add mod">
          <ac:chgData name="Alex Salce" userId="2c2f0a8d90fc8d66" providerId="LiveId" clId="{13C36ED1-96A9-4C1B-806B-F79BA23C1D85}" dt="2024-09-14T11:50:03.996" v="2856" actId="1076"/>
          <ac:spMkLst>
            <pc:docMk/>
            <pc:sldMk cId="3843367407" sldId="273"/>
            <ac:spMk id="12" creationId="{604F1A10-79C0-CCB5-1BD0-1F467F818BD7}"/>
          </ac:spMkLst>
        </pc:spChg>
        <pc:grpChg chg="add mod">
          <ac:chgData name="Alex Salce" userId="2c2f0a8d90fc8d66" providerId="LiveId" clId="{13C36ED1-96A9-4C1B-806B-F79BA23C1D85}" dt="2024-09-14T11:52:21.323" v="2953" actId="1076"/>
          <ac:grpSpMkLst>
            <pc:docMk/>
            <pc:sldMk cId="3843367407" sldId="273"/>
            <ac:grpSpMk id="10" creationId="{2BE8F0E0-F8EC-D36A-7A67-1DC4C01EEF16}"/>
          </ac:grpSpMkLst>
        </pc:grpChg>
        <pc:picChg chg="add mod">
          <ac:chgData name="Alex Salce" userId="2c2f0a8d90fc8d66" providerId="LiveId" clId="{13C36ED1-96A9-4C1B-806B-F79BA23C1D85}" dt="2024-09-14T11:50:32.006" v="2861" actId="1076"/>
          <ac:picMkLst>
            <pc:docMk/>
            <pc:sldMk cId="3843367407" sldId="273"/>
            <ac:picMk id="2" creationId="{9ECCE263-2870-F24A-1FE0-645723AF5067}"/>
          </ac:picMkLst>
        </pc:picChg>
        <pc:picChg chg="add mod ord">
          <ac:chgData name="Alex Salce" userId="2c2f0a8d90fc8d66" providerId="LiveId" clId="{13C36ED1-96A9-4C1B-806B-F79BA23C1D85}" dt="2024-09-14T04:11:38.711" v="2513" actId="164"/>
          <ac:picMkLst>
            <pc:docMk/>
            <pc:sldMk cId="3843367407" sldId="273"/>
            <ac:picMk id="7" creationId="{EC299662-514E-78EF-F881-1F029B1E336A}"/>
          </ac:picMkLst>
        </pc:picChg>
        <pc:picChg chg="add mod">
          <ac:chgData name="Alex Salce" userId="2c2f0a8d90fc8d66" providerId="LiveId" clId="{13C36ED1-96A9-4C1B-806B-F79BA23C1D85}" dt="2024-09-14T04:11:38.711" v="2513" actId="164"/>
          <ac:picMkLst>
            <pc:docMk/>
            <pc:sldMk cId="3843367407" sldId="273"/>
            <ac:picMk id="9" creationId="{42BF8DF4-2A59-ACE9-A128-8795A862FA66}"/>
          </ac:picMkLst>
        </pc:picChg>
        <pc:picChg chg="add mod">
          <ac:chgData name="Alex Salce" userId="2c2f0a8d90fc8d66" providerId="LiveId" clId="{13C36ED1-96A9-4C1B-806B-F79BA23C1D85}" dt="2024-09-14T11:52:36.277" v="2956" actId="14100"/>
          <ac:picMkLst>
            <pc:docMk/>
            <pc:sldMk cId="3843367407" sldId="273"/>
            <ac:picMk id="1026" creationId="{C132C820-89AA-C84E-A447-2B1F08914966}"/>
          </ac:picMkLst>
        </pc:picChg>
        <pc:picChg chg="add del mod">
          <ac:chgData name="Alex Salce" userId="2c2f0a8d90fc8d66" providerId="LiveId" clId="{13C36ED1-96A9-4C1B-806B-F79BA23C1D85}" dt="2024-09-14T04:11:03.519" v="2503" actId="478"/>
          <ac:picMkLst>
            <pc:docMk/>
            <pc:sldMk cId="3843367407" sldId="273"/>
            <ac:picMk id="1028" creationId="{1097D0C3-E087-70D3-B2B6-24BF87707D8B}"/>
          </ac:picMkLst>
        </pc:picChg>
      </pc:sldChg>
      <pc:sldChg chg="addSp delSp modSp add mod">
        <pc:chgData name="Alex Salce" userId="2c2f0a8d90fc8d66" providerId="LiveId" clId="{13C36ED1-96A9-4C1B-806B-F79BA23C1D85}" dt="2024-09-16T02:37:15.147" v="5492" actId="6549"/>
        <pc:sldMkLst>
          <pc:docMk/>
          <pc:sldMk cId="3035144185" sldId="274"/>
        </pc:sldMkLst>
        <pc:spChg chg="del">
          <ac:chgData name="Alex Salce" userId="2c2f0a8d90fc8d66" providerId="LiveId" clId="{13C36ED1-96A9-4C1B-806B-F79BA23C1D85}" dt="2024-09-14T11:54:39.851" v="2972" actId="478"/>
          <ac:spMkLst>
            <pc:docMk/>
            <pc:sldMk cId="3035144185" sldId="274"/>
            <ac:spMk id="3" creationId="{32DE8BEC-6AF8-3332-D02E-FB57C1BC48DA}"/>
          </ac:spMkLst>
        </pc:spChg>
        <pc:spChg chg="del">
          <ac:chgData name="Alex Salce" userId="2c2f0a8d90fc8d66" providerId="LiveId" clId="{13C36ED1-96A9-4C1B-806B-F79BA23C1D85}" dt="2024-09-14T11:54:26.120" v="2965" actId="478"/>
          <ac:spMkLst>
            <pc:docMk/>
            <pc:sldMk cId="3035144185" sldId="274"/>
            <ac:spMk id="4" creationId="{2ACE754D-7DAB-FB0A-2121-E72A879B61AC}"/>
          </ac:spMkLst>
        </pc:spChg>
        <pc:spChg chg="del">
          <ac:chgData name="Alex Salce" userId="2c2f0a8d90fc8d66" providerId="LiveId" clId="{13C36ED1-96A9-4C1B-806B-F79BA23C1D85}" dt="2024-09-14T11:54:27.027" v="2966" actId="478"/>
          <ac:spMkLst>
            <pc:docMk/>
            <pc:sldMk cId="3035144185" sldId="274"/>
            <ac:spMk id="5" creationId="{BCF4C21E-13EF-AA7C-40BA-A33B88779231}"/>
          </ac:spMkLst>
        </pc:spChg>
        <pc:spChg chg="add del mod">
          <ac:chgData name="Alex Salce" userId="2c2f0a8d90fc8d66" providerId="LiveId" clId="{13C36ED1-96A9-4C1B-806B-F79BA23C1D85}" dt="2024-09-14T13:47:26.161" v="4958" actId="1076"/>
          <ac:spMkLst>
            <pc:docMk/>
            <pc:sldMk cId="3035144185" sldId="274"/>
            <ac:spMk id="6" creationId="{2B0CDC97-1AD9-2E4E-6B1D-850139B5E145}"/>
          </ac:spMkLst>
        </pc:spChg>
        <pc:spChg chg="mod">
          <ac:chgData name="Alex Salce" userId="2c2f0a8d90fc8d66" providerId="LiveId" clId="{13C36ED1-96A9-4C1B-806B-F79BA23C1D85}" dt="2024-09-15T21:28:21.087" v="5459" actId="20577"/>
          <ac:spMkLst>
            <pc:docMk/>
            <pc:sldMk cId="3035144185" sldId="274"/>
            <ac:spMk id="8" creationId="{D6715F42-C28C-8419-0360-C615CED13320}"/>
          </ac:spMkLst>
        </pc:spChg>
        <pc:spChg chg="del">
          <ac:chgData name="Alex Salce" userId="2c2f0a8d90fc8d66" providerId="LiveId" clId="{13C36ED1-96A9-4C1B-806B-F79BA23C1D85}" dt="2024-09-14T11:54:28.630" v="2967" actId="478"/>
          <ac:spMkLst>
            <pc:docMk/>
            <pc:sldMk cId="3035144185" sldId="274"/>
            <ac:spMk id="11" creationId="{46A349CB-38F1-DA51-5EB7-7516E22B61D2}"/>
          </ac:spMkLst>
        </pc:spChg>
        <pc:spChg chg="del">
          <ac:chgData name="Alex Salce" userId="2c2f0a8d90fc8d66" providerId="LiveId" clId="{13C36ED1-96A9-4C1B-806B-F79BA23C1D85}" dt="2024-09-14T11:54:30.259" v="2968" actId="478"/>
          <ac:spMkLst>
            <pc:docMk/>
            <pc:sldMk cId="3035144185" sldId="274"/>
            <ac:spMk id="12" creationId="{604F1A10-79C0-CCB5-1BD0-1F467F818BD7}"/>
          </ac:spMkLst>
        </pc:spChg>
        <pc:spChg chg="add mod">
          <ac:chgData name="Alex Salce" userId="2c2f0a8d90fc8d66" providerId="LiveId" clId="{13C36ED1-96A9-4C1B-806B-F79BA23C1D85}" dt="2024-09-14T11:55:22.884" v="2980" actId="164"/>
          <ac:spMkLst>
            <pc:docMk/>
            <pc:sldMk cId="3035144185" sldId="274"/>
            <ac:spMk id="13" creationId="{EF8F2A44-80C9-3DAB-C505-EC8EFB4CFEAE}"/>
          </ac:spMkLst>
        </pc:spChg>
        <pc:spChg chg="mod">
          <ac:chgData name="Alex Salce" userId="2c2f0a8d90fc8d66" providerId="LiveId" clId="{13C36ED1-96A9-4C1B-806B-F79BA23C1D85}" dt="2024-09-14T11:56:27.142" v="2986" actId="339"/>
          <ac:spMkLst>
            <pc:docMk/>
            <pc:sldMk cId="3035144185" sldId="274"/>
            <ac:spMk id="17" creationId="{6C92FD15-8D1F-B0FB-63C2-6A6C1CB7F0F0}"/>
          </ac:spMkLst>
        </pc:spChg>
        <pc:spChg chg="add mod">
          <ac:chgData name="Alex Salce" userId="2c2f0a8d90fc8d66" providerId="LiveId" clId="{13C36ED1-96A9-4C1B-806B-F79BA23C1D85}" dt="2024-09-14T11:56:34.356" v="2989" actId="1076"/>
          <ac:spMkLst>
            <pc:docMk/>
            <pc:sldMk cId="3035144185" sldId="274"/>
            <ac:spMk id="19" creationId="{70D7AE9D-A00E-DDD4-EFC0-34ADE37B6468}"/>
          </ac:spMkLst>
        </pc:spChg>
        <pc:spChg chg="mod">
          <ac:chgData name="Alex Salce" userId="2c2f0a8d90fc8d66" providerId="LiveId" clId="{13C36ED1-96A9-4C1B-806B-F79BA23C1D85}" dt="2024-09-14T11:57:40.535" v="2993" actId="207"/>
          <ac:spMkLst>
            <pc:docMk/>
            <pc:sldMk cId="3035144185" sldId="274"/>
            <ac:spMk id="21" creationId="{DBDD1BCC-DEF7-7F7B-C5AB-562528CE0E33}"/>
          </ac:spMkLst>
        </pc:spChg>
        <pc:spChg chg="mod">
          <ac:chgData name="Alex Salce" userId="2c2f0a8d90fc8d66" providerId="LiveId" clId="{13C36ED1-96A9-4C1B-806B-F79BA23C1D85}" dt="2024-09-14T11:58:23.032" v="3002"/>
          <ac:spMkLst>
            <pc:docMk/>
            <pc:sldMk cId="3035144185" sldId="274"/>
            <ac:spMk id="28" creationId="{2AA0C047-4495-F5D0-6A82-696600B6AA77}"/>
          </ac:spMkLst>
        </pc:spChg>
        <pc:spChg chg="mod">
          <ac:chgData name="Alex Salce" userId="2c2f0a8d90fc8d66" providerId="LiveId" clId="{13C36ED1-96A9-4C1B-806B-F79BA23C1D85}" dt="2024-09-14T11:58:23.032" v="3002"/>
          <ac:spMkLst>
            <pc:docMk/>
            <pc:sldMk cId="3035144185" sldId="274"/>
            <ac:spMk id="30" creationId="{A546B29A-4C4E-06C4-814A-00DFFECB353B}"/>
          </ac:spMkLst>
        </pc:spChg>
        <pc:spChg chg="mod">
          <ac:chgData name="Alex Salce" userId="2c2f0a8d90fc8d66" providerId="LiveId" clId="{13C36ED1-96A9-4C1B-806B-F79BA23C1D85}" dt="2024-09-14T11:58:23.032" v="3002"/>
          <ac:spMkLst>
            <pc:docMk/>
            <pc:sldMk cId="3035144185" sldId="274"/>
            <ac:spMk id="32" creationId="{56778698-E70D-8910-3CFB-09FE79EE3A03}"/>
          </ac:spMkLst>
        </pc:spChg>
        <pc:spChg chg="mod">
          <ac:chgData name="Alex Salce" userId="2c2f0a8d90fc8d66" providerId="LiveId" clId="{13C36ED1-96A9-4C1B-806B-F79BA23C1D85}" dt="2024-09-14T11:58:29.464" v="3004"/>
          <ac:spMkLst>
            <pc:docMk/>
            <pc:sldMk cId="3035144185" sldId="274"/>
            <ac:spMk id="38" creationId="{2F36CACF-87E3-830C-B244-21CA06636BA6}"/>
          </ac:spMkLst>
        </pc:spChg>
        <pc:spChg chg="mod">
          <ac:chgData name="Alex Salce" userId="2c2f0a8d90fc8d66" providerId="LiveId" clId="{13C36ED1-96A9-4C1B-806B-F79BA23C1D85}" dt="2024-09-14T11:58:29.464" v="3004"/>
          <ac:spMkLst>
            <pc:docMk/>
            <pc:sldMk cId="3035144185" sldId="274"/>
            <ac:spMk id="40" creationId="{F262A071-39AE-7092-259F-2192EF2B1997}"/>
          </ac:spMkLst>
        </pc:spChg>
        <pc:spChg chg="mod">
          <ac:chgData name="Alex Salce" userId="2c2f0a8d90fc8d66" providerId="LiveId" clId="{13C36ED1-96A9-4C1B-806B-F79BA23C1D85}" dt="2024-09-14T11:58:29.464" v="3004"/>
          <ac:spMkLst>
            <pc:docMk/>
            <pc:sldMk cId="3035144185" sldId="274"/>
            <ac:spMk id="42" creationId="{924D6C3A-9D19-730A-9399-5DD9FC28425A}"/>
          </ac:spMkLst>
        </pc:spChg>
        <pc:spChg chg="add mod">
          <ac:chgData name="Alex Salce" userId="2c2f0a8d90fc8d66" providerId="LiveId" clId="{13C36ED1-96A9-4C1B-806B-F79BA23C1D85}" dt="2024-09-14T18:25:36.844" v="4973" actId="13822"/>
          <ac:spMkLst>
            <pc:docMk/>
            <pc:sldMk cId="3035144185" sldId="274"/>
            <ac:spMk id="53" creationId="{1FD9F54C-76B4-5DBB-A054-9FE985BD3F8D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4" creationId="{613662E1-BB56-F277-E7CA-A590BF5DFF0E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5" creationId="{D416C4E8-7561-D44F-B746-46F20E942E23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6" creationId="{BC4C38DC-4623-4AF1-BBC6-A8CABA0C322F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7" creationId="{47A7A283-1A6C-6996-914D-730C2166D63A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8" creationId="{17D0D699-BC8F-F754-D46D-25FACFE40F8F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59" creationId="{09EAB06A-C093-52A1-C5CF-67307EC0C8F9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60" creationId="{6F4B1096-6A3A-D426-9117-5A6D2E2B38B1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61" creationId="{BE1B49AE-768F-4C0B-8654-8F5BE8E4FBF3}"/>
          </ac:spMkLst>
        </pc:spChg>
        <pc:spChg chg="add mod">
          <ac:chgData name="Alex Salce" userId="2c2f0a8d90fc8d66" providerId="LiveId" clId="{13C36ED1-96A9-4C1B-806B-F79BA23C1D85}" dt="2024-09-14T12:06:43.946" v="3067" actId="164"/>
          <ac:spMkLst>
            <pc:docMk/>
            <pc:sldMk cId="3035144185" sldId="274"/>
            <ac:spMk id="62" creationId="{3C32DD92-6B3D-D7AD-7220-F06CCF8FAE80}"/>
          </ac:spMkLst>
        </pc:spChg>
        <pc:spChg chg="add mod">
          <ac:chgData name="Alex Salce" userId="2c2f0a8d90fc8d66" providerId="LiveId" clId="{13C36ED1-96A9-4C1B-806B-F79BA23C1D85}" dt="2024-09-14T12:07:43.870" v="3082" actId="164"/>
          <ac:spMkLst>
            <pc:docMk/>
            <pc:sldMk cId="3035144185" sldId="274"/>
            <ac:spMk id="1024" creationId="{0B4B929A-3F49-4909-EE1D-1113D1891E0A}"/>
          </ac:spMkLst>
        </pc:spChg>
        <pc:spChg chg="add del mod">
          <ac:chgData name="Alex Salce" userId="2c2f0a8d90fc8d66" providerId="LiveId" clId="{13C36ED1-96A9-4C1B-806B-F79BA23C1D85}" dt="2024-09-14T12:07:12.371" v="3077" actId="478"/>
          <ac:spMkLst>
            <pc:docMk/>
            <pc:sldMk cId="3035144185" sldId="274"/>
            <ac:spMk id="1025" creationId="{F5643C19-BA0D-3B10-F165-3B07BCA7F227}"/>
          </ac:spMkLst>
        </pc:spChg>
        <pc:spChg chg="add del mod">
          <ac:chgData name="Alex Salce" userId="2c2f0a8d90fc8d66" providerId="LiveId" clId="{13C36ED1-96A9-4C1B-806B-F79BA23C1D85}" dt="2024-09-14T12:07:12.371" v="3077" actId="478"/>
          <ac:spMkLst>
            <pc:docMk/>
            <pc:sldMk cId="3035144185" sldId="274"/>
            <ac:spMk id="1027" creationId="{1A158D11-7AED-2D2E-5360-3908B6666C4A}"/>
          </ac:spMkLst>
        </pc:spChg>
        <pc:spChg chg="add mod">
          <ac:chgData name="Alex Salce" userId="2c2f0a8d90fc8d66" providerId="LiveId" clId="{13C36ED1-96A9-4C1B-806B-F79BA23C1D85}" dt="2024-09-14T12:07:43.870" v="3082" actId="164"/>
          <ac:spMkLst>
            <pc:docMk/>
            <pc:sldMk cId="3035144185" sldId="274"/>
            <ac:spMk id="1028" creationId="{4EABB602-97A5-B9E6-389F-8CDBF2103319}"/>
          </ac:spMkLst>
        </pc:spChg>
        <pc:spChg chg="add mod">
          <ac:chgData name="Alex Salce" userId="2c2f0a8d90fc8d66" providerId="LiveId" clId="{13C36ED1-96A9-4C1B-806B-F79BA23C1D85}" dt="2024-09-14T12:07:43.870" v="3082" actId="164"/>
          <ac:spMkLst>
            <pc:docMk/>
            <pc:sldMk cId="3035144185" sldId="274"/>
            <ac:spMk id="1029" creationId="{12D268FD-9602-F29D-5A7B-ECA8B2F2AB89}"/>
          </ac:spMkLst>
        </pc:spChg>
        <pc:spChg chg="add mod">
          <ac:chgData name="Alex Salce" userId="2c2f0a8d90fc8d66" providerId="LiveId" clId="{13C36ED1-96A9-4C1B-806B-F79BA23C1D85}" dt="2024-09-14T18:26:06.123" v="4974" actId="13822"/>
          <ac:spMkLst>
            <pc:docMk/>
            <pc:sldMk cId="3035144185" sldId="274"/>
            <ac:spMk id="1032" creationId="{3D3F5500-7E67-B320-1DC7-4159B78463A9}"/>
          </ac:spMkLst>
        </pc:spChg>
        <pc:spChg chg="add mod">
          <ac:chgData name="Alex Salce" userId="2c2f0a8d90fc8d66" providerId="LiveId" clId="{13C36ED1-96A9-4C1B-806B-F79BA23C1D85}" dt="2024-09-14T12:11:54.533" v="3174" actId="207"/>
          <ac:spMkLst>
            <pc:docMk/>
            <pc:sldMk cId="3035144185" sldId="274"/>
            <ac:spMk id="1033" creationId="{83BFDBCE-C784-BF43-65FB-D97CB342C8F6}"/>
          </ac:spMkLst>
        </pc:spChg>
        <pc:spChg chg="add mod">
          <ac:chgData name="Alex Salce" userId="2c2f0a8d90fc8d66" providerId="LiveId" clId="{13C36ED1-96A9-4C1B-806B-F79BA23C1D85}" dt="2024-09-14T12:21:05.020" v="3233" actId="14100"/>
          <ac:spMkLst>
            <pc:docMk/>
            <pc:sldMk cId="3035144185" sldId="274"/>
            <ac:spMk id="1043" creationId="{810FB55A-A39D-1056-2BEE-80DBB3917DB8}"/>
          </ac:spMkLst>
        </pc:spChg>
        <pc:spChg chg="add del mod">
          <ac:chgData name="Alex Salce" userId="2c2f0a8d90fc8d66" providerId="LiveId" clId="{13C36ED1-96A9-4C1B-806B-F79BA23C1D85}" dt="2024-09-14T12:21:11.533" v="3234" actId="478"/>
          <ac:spMkLst>
            <pc:docMk/>
            <pc:sldMk cId="3035144185" sldId="274"/>
            <ac:spMk id="1044" creationId="{DF1720E5-FEF1-121E-5443-0FDD871C84DB}"/>
          </ac:spMkLst>
        </pc:spChg>
        <pc:spChg chg="add mod">
          <ac:chgData name="Alex Salce" userId="2c2f0a8d90fc8d66" providerId="LiveId" clId="{13C36ED1-96A9-4C1B-806B-F79BA23C1D85}" dt="2024-09-14T12:21:26.005" v="3238" actId="1076"/>
          <ac:spMkLst>
            <pc:docMk/>
            <pc:sldMk cId="3035144185" sldId="274"/>
            <ac:spMk id="1046" creationId="{DDA8E3D1-B153-E375-EDFE-F3C851E1ECBB}"/>
          </ac:spMkLst>
        </pc:spChg>
        <pc:spChg chg="add mod">
          <ac:chgData name="Alex Salce" userId="2c2f0a8d90fc8d66" providerId="LiveId" clId="{13C36ED1-96A9-4C1B-806B-F79BA23C1D85}" dt="2024-09-14T12:22:56.658" v="3240" actId="1076"/>
          <ac:spMkLst>
            <pc:docMk/>
            <pc:sldMk cId="3035144185" sldId="274"/>
            <ac:spMk id="1047" creationId="{347AF6C7-5EAE-3CD9-52C2-A5BE505A75E8}"/>
          </ac:spMkLst>
        </pc:spChg>
        <pc:spChg chg="add mod">
          <ac:chgData name="Alex Salce" userId="2c2f0a8d90fc8d66" providerId="LiveId" clId="{13C36ED1-96A9-4C1B-806B-F79BA23C1D85}" dt="2024-09-14T13:47:48.635" v="4960" actId="1076"/>
          <ac:spMkLst>
            <pc:docMk/>
            <pc:sldMk cId="3035144185" sldId="274"/>
            <ac:spMk id="1048" creationId="{00FD08C7-9781-AA14-8A92-283D7F9D4E69}"/>
          </ac:spMkLst>
        </pc:spChg>
        <pc:spChg chg="add mod">
          <ac:chgData name="Alex Salce" userId="2c2f0a8d90fc8d66" providerId="LiveId" clId="{13C36ED1-96A9-4C1B-806B-F79BA23C1D85}" dt="2024-09-16T02:37:15.147" v="5492" actId="6549"/>
          <ac:spMkLst>
            <pc:docMk/>
            <pc:sldMk cId="3035144185" sldId="274"/>
            <ac:spMk id="1049" creationId="{BBD7C9D4-B486-DE6E-6496-395244EE05E5}"/>
          </ac:spMkLst>
        </pc:spChg>
        <pc:grpChg chg="del mod">
          <ac:chgData name="Alex Salce" userId="2c2f0a8d90fc8d66" providerId="LiveId" clId="{13C36ED1-96A9-4C1B-806B-F79BA23C1D85}" dt="2024-09-14T11:59:18.484" v="3013" actId="165"/>
          <ac:grpSpMkLst>
            <pc:docMk/>
            <pc:sldMk cId="3035144185" sldId="274"/>
            <ac:grpSpMk id="10" creationId="{2BE8F0E0-F8EC-D36A-7A67-1DC4C01EEF16}"/>
          </ac:grpSpMkLst>
        </pc:grpChg>
        <pc:grpChg chg="add mod">
          <ac:chgData name="Alex Salce" userId="2c2f0a8d90fc8d66" providerId="LiveId" clId="{13C36ED1-96A9-4C1B-806B-F79BA23C1D85}" dt="2024-09-14T11:58:16.441" v="3000" actId="164"/>
          <ac:grpSpMkLst>
            <pc:docMk/>
            <pc:sldMk cId="3035144185" sldId="274"/>
            <ac:grpSpMk id="15" creationId="{C27514AE-5AE2-7570-8B43-D9FC66E54BF8}"/>
          </ac:grpSpMkLst>
        </pc:grpChg>
        <pc:grpChg chg="add mod">
          <ac:chgData name="Alex Salce" userId="2c2f0a8d90fc8d66" providerId="LiveId" clId="{13C36ED1-96A9-4C1B-806B-F79BA23C1D85}" dt="2024-09-14T11:58:16.441" v="3000" actId="164"/>
          <ac:grpSpMkLst>
            <pc:docMk/>
            <pc:sldMk cId="3035144185" sldId="274"/>
            <ac:grpSpMk id="16" creationId="{0610AB12-582A-5623-6FC5-2EB8039F1F48}"/>
          </ac:grpSpMkLst>
        </pc:grpChg>
        <pc:grpChg chg="add mod">
          <ac:chgData name="Alex Salce" userId="2c2f0a8d90fc8d66" providerId="LiveId" clId="{13C36ED1-96A9-4C1B-806B-F79BA23C1D85}" dt="2024-09-14T11:58:16.441" v="3000" actId="164"/>
          <ac:grpSpMkLst>
            <pc:docMk/>
            <pc:sldMk cId="3035144185" sldId="274"/>
            <ac:grpSpMk id="20" creationId="{3E66892D-36FD-1A18-5660-8E944430F153}"/>
          </ac:grpSpMkLst>
        </pc:grpChg>
        <pc:grpChg chg="add mod">
          <ac:chgData name="Alex Salce" userId="2c2f0a8d90fc8d66" providerId="LiveId" clId="{13C36ED1-96A9-4C1B-806B-F79BA23C1D85}" dt="2024-09-14T11:58:36.836" v="3006" actId="164"/>
          <ac:grpSpMkLst>
            <pc:docMk/>
            <pc:sldMk cId="3035144185" sldId="274"/>
            <ac:grpSpMk id="23" creationId="{FA7650F7-4CE7-538D-6781-5EA2D94A7BA4}"/>
          </ac:grpSpMkLst>
        </pc:grpChg>
        <pc:grpChg chg="add mod">
          <ac:chgData name="Alex Salce" userId="2c2f0a8d90fc8d66" providerId="LiveId" clId="{13C36ED1-96A9-4C1B-806B-F79BA23C1D85}" dt="2024-09-14T11:58:36.836" v="3006" actId="164"/>
          <ac:grpSpMkLst>
            <pc:docMk/>
            <pc:sldMk cId="3035144185" sldId="274"/>
            <ac:grpSpMk id="24" creationId="{FE0B9E16-A980-24B8-7AB8-55D0DB77D47D}"/>
          </ac:grpSpMkLst>
        </pc:grpChg>
        <pc:grpChg chg="mod">
          <ac:chgData name="Alex Salce" userId="2c2f0a8d90fc8d66" providerId="LiveId" clId="{13C36ED1-96A9-4C1B-806B-F79BA23C1D85}" dt="2024-09-14T11:58:23.032" v="3002"/>
          <ac:grpSpMkLst>
            <pc:docMk/>
            <pc:sldMk cId="3035144185" sldId="274"/>
            <ac:grpSpMk id="25" creationId="{4359B119-3A41-AD4B-58D4-336ACDAD2DC5}"/>
          </ac:grpSpMkLst>
        </pc:grpChg>
        <pc:grpChg chg="mod">
          <ac:chgData name="Alex Salce" userId="2c2f0a8d90fc8d66" providerId="LiveId" clId="{13C36ED1-96A9-4C1B-806B-F79BA23C1D85}" dt="2024-09-14T11:58:23.032" v="3002"/>
          <ac:grpSpMkLst>
            <pc:docMk/>
            <pc:sldMk cId="3035144185" sldId="274"/>
            <ac:grpSpMk id="26" creationId="{13C201B6-FAC2-E8D6-C7A8-F56A94C1A7AE}"/>
          </ac:grpSpMkLst>
        </pc:grpChg>
        <pc:grpChg chg="mod">
          <ac:chgData name="Alex Salce" userId="2c2f0a8d90fc8d66" providerId="LiveId" clId="{13C36ED1-96A9-4C1B-806B-F79BA23C1D85}" dt="2024-09-14T11:58:23.032" v="3002"/>
          <ac:grpSpMkLst>
            <pc:docMk/>
            <pc:sldMk cId="3035144185" sldId="274"/>
            <ac:grpSpMk id="27" creationId="{A8FC5856-3C07-FB42-985F-A9363E78D894}"/>
          </ac:grpSpMkLst>
        </pc:grpChg>
        <pc:grpChg chg="add mod">
          <ac:chgData name="Alex Salce" userId="2c2f0a8d90fc8d66" providerId="LiveId" clId="{13C36ED1-96A9-4C1B-806B-F79BA23C1D85}" dt="2024-09-14T11:58:36.836" v="3006" actId="164"/>
          <ac:grpSpMkLst>
            <pc:docMk/>
            <pc:sldMk cId="3035144185" sldId="274"/>
            <ac:grpSpMk id="34" creationId="{46CA4583-C7B2-D801-E3C0-48B36C32DD20}"/>
          </ac:grpSpMkLst>
        </pc:grpChg>
        <pc:grpChg chg="mod">
          <ac:chgData name="Alex Salce" userId="2c2f0a8d90fc8d66" providerId="LiveId" clId="{13C36ED1-96A9-4C1B-806B-F79BA23C1D85}" dt="2024-09-14T11:58:29.464" v="3004"/>
          <ac:grpSpMkLst>
            <pc:docMk/>
            <pc:sldMk cId="3035144185" sldId="274"/>
            <ac:grpSpMk id="35" creationId="{C94F809F-E0EA-28B2-A8A3-8A95BCBA122C}"/>
          </ac:grpSpMkLst>
        </pc:grpChg>
        <pc:grpChg chg="mod">
          <ac:chgData name="Alex Salce" userId="2c2f0a8d90fc8d66" providerId="LiveId" clId="{13C36ED1-96A9-4C1B-806B-F79BA23C1D85}" dt="2024-09-14T11:58:29.464" v="3004"/>
          <ac:grpSpMkLst>
            <pc:docMk/>
            <pc:sldMk cId="3035144185" sldId="274"/>
            <ac:grpSpMk id="36" creationId="{2D1FD790-F034-4DFE-928E-E378A0113932}"/>
          </ac:grpSpMkLst>
        </pc:grpChg>
        <pc:grpChg chg="mod">
          <ac:chgData name="Alex Salce" userId="2c2f0a8d90fc8d66" providerId="LiveId" clId="{13C36ED1-96A9-4C1B-806B-F79BA23C1D85}" dt="2024-09-14T11:58:29.464" v="3004"/>
          <ac:grpSpMkLst>
            <pc:docMk/>
            <pc:sldMk cId="3035144185" sldId="274"/>
            <ac:grpSpMk id="37" creationId="{4AFABA89-BC4B-AF93-1C1A-F68738BF7609}"/>
          </ac:grpSpMkLst>
        </pc:grpChg>
        <pc:grpChg chg="add mod">
          <ac:chgData name="Alex Salce" userId="2c2f0a8d90fc8d66" providerId="LiveId" clId="{13C36ED1-96A9-4C1B-806B-F79BA23C1D85}" dt="2024-09-14T12:06:43.946" v="3067" actId="164"/>
          <ac:grpSpMkLst>
            <pc:docMk/>
            <pc:sldMk cId="3035144185" sldId="274"/>
            <ac:grpSpMk id="44" creationId="{C6B6C2B2-3AA5-D514-DEDC-C9A9580336CB}"/>
          </ac:grpSpMkLst>
        </pc:grpChg>
        <pc:grpChg chg="add mod">
          <ac:chgData name="Alex Salce" userId="2c2f0a8d90fc8d66" providerId="LiveId" clId="{13C36ED1-96A9-4C1B-806B-F79BA23C1D85}" dt="2024-09-14T12:02:00.535" v="3030" actId="164"/>
          <ac:grpSpMkLst>
            <pc:docMk/>
            <pc:sldMk cId="3035144185" sldId="274"/>
            <ac:grpSpMk id="45" creationId="{F730719E-844D-C07E-C715-3D8295A9BFA7}"/>
          </ac:grpSpMkLst>
        </pc:grpChg>
        <pc:grpChg chg="add mod">
          <ac:chgData name="Alex Salce" userId="2c2f0a8d90fc8d66" providerId="LiveId" clId="{13C36ED1-96A9-4C1B-806B-F79BA23C1D85}" dt="2024-09-14T12:02:00.535" v="3030" actId="164"/>
          <ac:grpSpMkLst>
            <pc:docMk/>
            <pc:sldMk cId="3035144185" sldId="274"/>
            <ac:grpSpMk id="46" creationId="{C3D940F9-883C-0225-583C-F5A026245DC8}"/>
          </ac:grpSpMkLst>
        </pc:grpChg>
        <pc:grpChg chg="add mod">
          <ac:chgData name="Alex Salce" userId="2c2f0a8d90fc8d66" providerId="LiveId" clId="{13C36ED1-96A9-4C1B-806B-F79BA23C1D85}" dt="2024-09-14T12:02:00.535" v="3030" actId="164"/>
          <ac:grpSpMkLst>
            <pc:docMk/>
            <pc:sldMk cId="3035144185" sldId="274"/>
            <ac:grpSpMk id="49" creationId="{E766FB84-3104-A21F-C6E6-B586AA6E0CAA}"/>
          </ac:grpSpMkLst>
        </pc:grpChg>
        <pc:grpChg chg="add mod">
          <ac:chgData name="Alex Salce" userId="2c2f0a8d90fc8d66" providerId="LiveId" clId="{13C36ED1-96A9-4C1B-806B-F79BA23C1D85}" dt="2024-09-14T12:07:43.870" v="3082" actId="164"/>
          <ac:grpSpMkLst>
            <pc:docMk/>
            <pc:sldMk cId="3035144185" sldId="274"/>
            <ac:grpSpMk id="52" creationId="{A5960830-7E4D-EF70-7274-6042C66FBEBD}"/>
          </ac:grpSpMkLst>
        </pc:grpChg>
        <pc:grpChg chg="add mod">
          <ac:chgData name="Alex Salce" userId="2c2f0a8d90fc8d66" providerId="LiveId" clId="{13C36ED1-96A9-4C1B-806B-F79BA23C1D85}" dt="2024-09-14T12:10:32.936" v="3150" actId="1076"/>
          <ac:grpSpMkLst>
            <pc:docMk/>
            <pc:sldMk cId="3035144185" sldId="274"/>
            <ac:grpSpMk id="63" creationId="{E20FAE1B-9824-305E-F451-F8F99E82B2E0}"/>
          </ac:grpSpMkLst>
        </pc:grpChg>
        <pc:grpChg chg="add mod">
          <ac:chgData name="Alex Salce" userId="2c2f0a8d90fc8d66" providerId="LiveId" clId="{13C36ED1-96A9-4C1B-806B-F79BA23C1D85}" dt="2024-09-14T12:08:14.943" v="3089" actId="164"/>
          <ac:grpSpMkLst>
            <pc:docMk/>
            <pc:sldMk cId="3035144185" sldId="274"/>
            <ac:grpSpMk id="1030" creationId="{6F4D3562-4DF8-7552-74AC-EA9D827F44A4}"/>
          </ac:grpSpMkLst>
        </pc:grpChg>
        <pc:grpChg chg="add mod">
          <ac:chgData name="Alex Salce" userId="2c2f0a8d90fc8d66" providerId="LiveId" clId="{13C36ED1-96A9-4C1B-806B-F79BA23C1D85}" dt="2024-09-14T12:10:32.936" v="3150" actId="1076"/>
          <ac:grpSpMkLst>
            <pc:docMk/>
            <pc:sldMk cId="3035144185" sldId="274"/>
            <ac:grpSpMk id="1031" creationId="{3D7635BB-5FBD-8FDE-7283-A09B2C7EA7FC}"/>
          </ac:grpSpMkLst>
        </pc:grpChg>
        <pc:grpChg chg="add mod">
          <ac:chgData name="Alex Salce" userId="2c2f0a8d90fc8d66" providerId="LiveId" clId="{13C36ED1-96A9-4C1B-806B-F79BA23C1D85}" dt="2024-09-14T12:13:11.605" v="3190" actId="164"/>
          <ac:grpSpMkLst>
            <pc:docMk/>
            <pc:sldMk cId="3035144185" sldId="274"/>
            <ac:grpSpMk id="1037" creationId="{C2828AA5-0DCA-3CF1-E7BC-E7F999918A3F}"/>
          </ac:grpSpMkLst>
        </pc:grpChg>
        <pc:grpChg chg="add mod">
          <ac:chgData name="Alex Salce" userId="2c2f0a8d90fc8d66" providerId="LiveId" clId="{13C36ED1-96A9-4C1B-806B-F79BA23C1D85}" dt="2024-09-14T12:13:11.605" v="3190" actId="164"/>
          <ac:grpSpMkLst>
            <pc:docMk/>
            <pc:sldMk cId="3035144185" sldId="274"/>
            <ac:grpSpMk id="1038" creationId="{9811F446-EAB5-6687-ED9E-24D635A37B46}"/>
          </ac:grpSpMkLst>
        </pc:grpChg>
        <pc:grpChg chg="add mod">
          <ac:chgData name="Alex Salce" userId="2c2f0a8d90fc8d66" providerId="LiveId" clId="{13C36ED1-96A9-4C1B-806B-F79BA23C1D85}" dt="2024-09-14T12:14:14.639" v="3201" actId="1076"/>
          <ac:grpSpMkLst>
            <pc:docMk/>
            <pc:sldMk cId="3035144185" sldId="274"/>
            <ac:grpSpMk id="1042" creationId="{5CFC10F4-AEAD-088A-77EA-96D9F1302A94}"/>
          </ac:grpSpMkLst>
        </pc:grpChg>
        <pc:picChg chg="del">
          <ac:chgData name="Alex Salce" userId="2c2f0a8d90fc8d66" providerId="LiveId" clId="{13C36ED1-96A9-4C1B-806B-F79BA23C1D85}" dt="2024-09-14T11:54:38.020" v="2971" actId="478"/>
          <ac:picMkLst>
            <pc:docMk/>
            <pc:sldMk cId="3035144185" sldId="274"/>
            <ac:picMk id="2" creationId="{9ECCE263-2870-F24A-1FE0-645723AF5067}"/>
          </ac:picMkLst>
        </pc:picChg>
        <pc:picChg chg="mod topLvl">
          <ac:chgData name="Alex Salce" userId="2c2f0a8d90fc8d66" providerId="LiveId" clId="{13C36ED1-96A9-4C1B-806B-F79BA23C1D85}" dt="2024-09-14T12:00:44.218" v="3019" actId="339"/>
          <ac:picMkLst>
            <pc:docMk/>
            <pc:sldMk cId="3035144185" sldId="274"/>
            <ac:picMk id="7" creationId="{EC299662-514E-78EF-F881-1F029B1E336A}"/>
          </ac:picMkLst>
        </pc:picChg>
        <pc:picChg chg="mod topLvl">
          <ac:chgData name="Alex Salce" userId="2c2f0a8d90fc8d66" providerId="LiveId" clId="{13C36ED1-96A9-4C1B-806B-F79BA23C1D85}" dt="2024-09-14T12:03:55.013" v="3042" actId="1035"/>
          <ac:picMkLst>
            <pc:docMk/>
            <pc:sldMk cId="3035144185" sldId="274"/>
            <ac:picMk id="9" creationId="{42BF8DF4-2A59-ACE9-A128-8795A862FA66}"/>
          </ac:picMkLst>
        </pc:picChg>
        <pc:picChg chg="add mod">
          <ac:chgData name="Alex Salce" userId="2c2f0a8d90fc8d66" providerId="LiveId" clId="{13C36ED1-96A9-4C1B-806B-F79BA23C1D85}" dt="2024-09-14T11:55:22.884" v="2980" actId="164"/>
          <ac:picMkLst>
            <pc:docMk/>
            <pc:sldMk cId="3035144185" sldId="274"/>
            <ac:picMk id="14" creationId="{08C0B348-7EA8-336A-D2DA-4E75AD3988B8}"/>
          </ac:picMkLst>
        </pc:picChg>
        <pc:picChg chg="mod">
          <ac:chgData name="Alex Salce" userId="2c2f0a8d90fc8d66" providerId="LiveId" clId="{13C36ED1-96A9-4C1B-806B-F79BA23C1D85}" dt="2024-09-14T11:55:52.151" v="2983"/>
          <ac:picMkLst>
            <pc:docMk/>
            <pc:sldMk cId="3035144185" sldId="274"/>
            <ac:picMk id="18" creationId="{B21C23D3-C5B1-702F-6369-7B451B22CDD2}"/>
          </ac:picMkLst>
        </pc:picChg>
        <pc:picChg chg="mod">
          <ac:chgData name="Alex Salce" userId="2c2f0a8d90fc8d66" providerId="LiveId" clId="{13C36ED1-96A9-4C1B-806B-F79BA23C1D85}" dt="2024-09-14T11:56:41.604" v="2990"/>
          <ac:picMkLst>
            <pc:docMk/>
            <pc:sldMk cId="3035144185" sldId="274"/>
            <ac:picMk id="22" creationId="{2D70D398-FDBD-1E48-0874-AF19234936C0}"/>
          </ac:picMkLst>
        </pc:picChg>
        <pc:picChg chg="mod">
          <ac:chgData name="Alex Salce" userId="2c2f0a8d90fc8d66" providerId="LiveId" clId="{13C36ED1-96A9-4C1B-806B-F79BA23C1D85}" dt="2024-09-14T11:58:23.032" v="3002"/>
          <ac:picMkLst>
            <pc:docMk/>
            <pc:sldMk cId="3035144185" sldId="274"/>
            <ac:picMk id="29" creationId="{9F18283F-5D78-0951-E8E1-9E84B01CA3F7}"/>
          </ac:picMkLst>
        </pc:picChg>
        <pc:picChg chg="mod">
          <ac:chgData name="Alex Salce" userId="2c2f0a8d90fc8d66" providerId="LiveId" clId="{13C36ED1-96A9-4C1B-806B-F79BA23C1D85}" dt="2024-09-14T11:58:23.032" v="3002"/>
          <ac:picMkLst>
            <pc:docMk/>
            <pc:sldMk cId="3035144185" sldId="274"/>
            <ac:picMk id="31" creationId="{9685EDF1-1E2A-6F1A-AFE8-A8F82D1044D6}"/>
          </ac:picMkLst>
        </pc:picChg>
        <pc:picChg chg="mod">
          <ac:chgData name="Alex Salce" userId="2c2f0a8d90fc8d66" providerId="LiveId" clId="{13C36ED1-96A9-4C1B-806B-F79BA23C1D85}" dt="2024-09-14T11:58:23.032" v="3002"/>
          <ac:picMkLst>
            <pc:docMk/>
            <pc:sldMk cId="3035144185" sldId="274"/>
            <ac:picMk id="33" creationId="{2B244358-BA81-2B52-B2C7-495888A319DD}"/>
          </ac:picMkLst>
        </pc:picChg>
        <pc:picChg chg="mod">
          <ac:chgData name="Alex Salce" userId="2c2f0a8d90fc8d66" providerId="LiveId" clId="{13C36ED1-96A9-4C1B-806B-F79BA23C1D85}" dt="2024-09-14T11:58:29.464" v="3004"/>
          <ac:picMkLst>
            <pc:docMk/>
            <pc:sldMk cId="3035144185" sldId="274"/>
            <ac:picMk id="39" creationId="{43A39899-0CF2-55CE-9128-E4A128CA0CDE}"/>
          </ac:picMkLst>
        </pc:picChg>
        <pc:picChg chg="mod">
          <ac:chgData name="Alex Salce" userId="2c2f0a8d90fc8d66" providerId="LiveId" clId="{13C36ED1-96A9-4C1B-806B-F79BA23C1D85}" dt="2024-09-14T11:58:29.464" v="3004"/>
          <ac:picMkLst>
            <pc:docMk/>
            <pc:sldMk cId="3035144185" sldId="274"/>
            <ac:picMk id="41" creationId="{5BEE5BA6-8176-62C8-EF81-F5D7573B4C65}"/>
          </ac:picMkLst>
        </pc:picChg>
        <pc:picChg chg="mod">
          <ac:chgData name="Alex Salce" userId="2c2f0a8d90fc8d66" providerId="LiveId" clId="{13C36ED1-96A9-4C1B-806B-F79BA23C1D85}" dt="2024-09-14T11:58:29.464" v="3004"/>
          <ac:picMkLst>
            <pc:docMk/>
            <pc:sldMk cId="3035144185" sldId="274"/>
            <ac:picMk id="43" creationId="{65A0B03E-4864-7C24-3E57-7583FBFC869C}"/>
          </ac:picMkLst>
        </pc:picChg>
        <pc:picChg chg="mod">
          <ac:chgData name="Alex Salce" userId="2c2f0a8d90fc8d66" providerId="LiveId" clId="{13C36ED1-96A9-4C1B-806B-F79BA23C1D85}" dt="2024-09-14T12:01:30.890" v="3026" actId="207"/>
          <ac:picMkLst>
            <pc:docMk/>
            <pc:sldMk cId="3035144185" sldId="274"/>
            <ac:picMk id="47" creationId="{17FDE6C8-1341-1257-1D38-A31103B1D2CF}"/>
          </ac:picMkLst>
        </pc:picChg>
        <pc:picChg chg="mod">
          <ac:chgData name="Alex Salce" userId="2c2f0a8d90fc8d66" providerId="LiveId" clId="{13C36ED1-96A9-4C1B-806B-F79BA23C1D85}" dt="2024-09-14T12:03:55.013" v="3042" actId="1035"/>
          <ac:picMkLst>
            <pc:docMk/>
            <pc:sldMk cId="3035144185" sldId="274"/>
            <ac:picMk id="48" creationId="{F43B4309-2300-531B-C653-D70DA063C9C4}"/>
          </ac:picMkLst>
        </pc:picChg>
        <pc:picChg chg="mod">
          <ac:chgData name="Alex Salce" userId="2c2f0a8d90fc8d66" providerId="LiveId" clId="{13C36ED1-96A9-4C1B-806B-F79BA23C1D85}" dt="2024-09-14T12:01:54.329" v="3029" actId="207"/>
          <ac:picMkLst>
            <pc:docMk/>
            <pc:sldMk cId="3035144185" sldId="274"/>
            <ac:picMk id="50" creationId="{3AEC4E21-2C9A-FBC6-D0EC-6292A4E11B0F}"/>
          </ac:picMkLst>
        </pc:picChg>
        <pc:picChg chg="mod">
          <ac:chgData name="Alex Salce" userId="2c2f0a8d90fc8d66" providerId="LiveId" clId="{13C36ED1-96A9-4C1B-806B-F79BA23C1D85}" dt="2024-09-14T12:03:55.013" v="3042" actId="1035"/>
          <ac:picMkLst>
            <pc:docMk/>
            <pc:sldMk cId="3035144185" sldId="274"/>
            <ac:picMk id="51" creationId="{49C4707B-AF82-8A8E-4284-C1C1F214070C}"/>
          </ac:picMkLst>
        </pc:picChg>
        <pc:picChg chg="del">
          <ac:chgData name="Alex Salce" userId="2c2f0a8d90fc8d66" providerId="LiveId" clId="{13C36ED1-96A9-4C1B-806B-F79BA23C1D85}" dt="2024-09-14T11:54:40.557" v="2973" actId="478"/>
          <ac:picMkLst>
            <pc:docMk/>
            <pc:sldMk cId="3035144185" sldId="274"/>
            <ac:picMk id="1026" creationId="{C132C820-89AA-C84E-A447-2B1F08914966}"/>
          </ac:picMkLst>
        </pc:picChg>
        <pc:picChg chg="add mod">
          <ac:chgData name="Alex Salce" userId="2c2f0a8d90fc8d66" providerId="LiveId" clId="{13C36ED1-96A9-4C1B-806B-F79BA23C1D85}" dt="2024-09-14T12:12:59.573" v="3187" actId="164"/>
          <ac:picMkLst>
            <pc:docMk/>
            <pc:sldMk cId="3035144185" sldId="274"/>
            <ac:picMk id="1034" creationId="{BF579859-93C6-3543-538D-0368B262B14F}"/>
          </ac:picMkLst>
        </pc:picChg>
        <pc:picChg chg="add mod">
          <ac:chgData name="Alex Salce" userId="2c2f0a8d90fc8d66" providerId="LiveId" clId="{13C36ED1-96A9-4C1B-806B-F79BA23C1D85}" dt="2024-09-14T12:12:59.573" v="3187" actId="164"/>
          <ac:picMkLst>
            <pc:docMk/>
            <pc:sldMk cId="3035144185" sldId="274"/>
            <ac:picMk id="1035" creationId="{9CD05532-F329-A280-AC8D-9BDA827C6484}"/>
          </ac:picMkLst>
        </pc:picChg>
        <pc:picChg chg="add mod">
          <ac:chgData name="Alex Salce" userId="2c2f0a8d90fc8d66" providerId="LiveId" clId="{13C36ED1-96A9-4C1B-806B-F79BA23C1D85}" dt="2024-09-14T12:12:59.573" v="3187" actId="164"/>
          <ac:picMkLst>
            <pc:docMk/>
            <pc:sldMk cId="3035144185" sldId="274"/>
            <ac:picMk id="1036" creationId="{2664CCF0-E834-534A-9E90-2BC80AEE8C6A}"/>
          </ac:picMkLst>
        </pc:picChg>
        <pc:picChg chg="mod">
          <ac:chgData name="Alex Salce" userId="2c2f0a8d90fc8d66" providerId="LiveId" clId="{13C36ED1-96A9-4C1B-806B-F79BA23C1D85}" dt="2024-09-14T12:13:01.751" v="3188"/>
          <ac:picMkLst>
            <pc:docMk/>
            <pc:sldMk cId="3035144185" sldId="274"/>
            <ac:picMk id="1039" creationId="{E1CC7CC1-5D1F-57C3-33AE-33839DE6594B}"/>
          </ac:picMkLst>
        </pc:picChg>
        <pc:picChg chg="mod">
          <ac:chgData name="Alex Salce" userId="2c2f0a8d90fc8d66" providerId="LiveId" clId="{13C36ED1-96A9-4C1B-806B-F79BA23C1D85}" dt="2024-09-14T12:13:01.751" v="3188"/>
          <ac:picMkLst>
            <pc:docMk/>
            <pc:sldMk cId="3035144185" sldId="274"/>
            <ac:picMk id="1040" creationId="{34E976C5-E8DB-612B-806B-73A23C80ADCC}"/>
          </ac:picMkLst>
        </pc:picChg>
        <pc:picChg chg="mod">
          <ac:chgData name="Alex Salce" userId="2c2f0a8d90fc8d66" providerId="LiveId" clId="{13C36ED1-96A9-4C1B-806B-F79BA23C1D85}" dt="2024-09-14T12:13:01.751" v="3188"/>
          <ac:picMkLst>
            <pc:docMk/>
            <pc:sldMk cId="3035144185" sldId="274"/>
            <ac:picMk id="1041" creationId="{6820EFF9-498D-5192-049F-351A525140FB}"/>
          </ac:picMkLst>
        </pc:picChg>
        <pc:picChg chg="add del mod">
          <ac:chgData name="Alex Salce" userId="2c2f0a8d90fc8d66" providerId="LiveId" clId="{13C36ED1-96A9-4C1B-806B-F79BA23C1D85}" dt="2024-09-14T13:46:53.336" v="4925" actId="21"/>
          <ac:picMkLst>
            <pc:docMk/>
            <pc:sldMk cId="3035144185" sldId="274"/>
            <ac:picMk id="1045" creationId="{6B07182F-0A62-4ABA-98BC-5ADB98452567}"/>
          </ac:picMkLst>
        </pc:picChg>
      </pc:sldChg>
      <pc:sldChg chg="del">
        <pc:chgData name="Alex Salce" userId="2c2f0a8d90fc8d66" providerId="LiveId" clId="{13C36ED1-96A9-4C1B-806B-F79BA23C1D85}" dt="2024-09-13T23:02:37.492" v="107" actId="47"/>
        <pc:sldMkLst>
          <pc:docMk/>
          <pc:sldMk cId="3246244432" sldId="274"/>
        </pc:sldMkLst>
      </pc:sldChg>
      <pc:sldChg chg="addSp delSp modSp add mod">
        <pc:chgData name="Alex Salce" userId="2c2f0a8d90fc8d66" providerId="LiveId" clId="{13C36ED1-96A9-4C1B-806B-F79BA23C1D85}" dt="2024-09-18T02:38:30.935" v="5923" actId="207"/>
        <pc:sldMkLst>
          <pc:docMk/>
          <pc:sldMk cId="1672271073" sldId="275"/>
        </pc:sldMkLst>
        <pc:spChg chg="del mod">
          <ac:chgData name="Alex Salce" userId="2c2f0a8d90fc8d66" providerId="LiveId" clId="{13C36ED1-96A9-4C1B-806B-F79BA23C1D85}" dt="2024-09-14T13:45:18.604" v="4917" actId="478"/>
          <ac:spMkLst>
            <pc:docMk/>
            <pc:sldMk cId="1672271073" sldId="275"/>
            <ac:spMk id="6" creationId="{2B0CDC97-1AD9-2E4E-6B1D-850139B5E145}"/>
          </ac:spMkLst>
        </pc:spChg>
        <pc:spChg chg="add mod">
          <ac:chgData name="Alex Salce" userId="2c2f0a8d90fc8d66" providerId="LiveId" clId="{13C36ED1-96A9-4C1B-806B-F79BA23C1D85}" dt="2024-09-15T04:47:37.220" v="5344" actId="164"/>
          <ac:spMkLst>
            <pc:docMk/>
            <pc:sldMk cId="1672271073" sldId="275"/>
            <ac:spMk id="8" creationId="{BF35CE2B-337B-B0EE-B1B8-A38A8A2D6FA8}"/>
          </ac:spMkLst>
        </pc:spChg>
        <pc:spChg chg="del mod">
          <ac:chgData name="Alex Salce" userId="2c2f0a8d90fc8d66" providerId="LiveId" clId="{13C36ED1-96A9-4C1B-806B-F79BA23C1D85}" dt="2024-09-14T13:45:19.935" v="4918" actId="478"/>
          <ac:spMkLst>
            <pc:docMk/>
            <pc:sldMk cId="1672271073" sldId="275"/>
            <ac:spMk id="8" creationId="{D6715F42-C28C-8419-0360-C615CED13320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3" creationId="{EF8F2A44-80C9-3DAB-C505-EC8EFB4CFEAE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7" creationId="{6C92FD15-8D1F-B0FB-63C2-6A6C1CB7F0F0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21" creationId="{DBDD1BCC-DEF7-7F7B-C5AB-562528CE0E33}"/>
          </ac:spMkLst>
        </pc:spChg>
        <pc:spChg chg="add mod">
          <ac:chgData name="Alex Salce" userId="2c2f0a8d90fc8d66" providerId="LiveId" clId="{13C36ED1-96A9-4C1B-806B-F79BA23C1D85}" dt="2024-09-15T04:46:58.556" v="5173" actId="164"/>
          <ac:spMkLst>
            <pc:docMk/>
            <pc:sldMk cId="1672271073" sldId="275"/>
            <ac:spMk id="23" creationId="{B05C6893-8CE7-4DAE-33CE-D9F2E3D45D12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28" creationId="{2AA0C047-4495-F5D0-6A82-696600B6AA77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30" creationId="{A546B29A-4C4E-06C4-814A-00DFFECB353B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32" creationId="{56778698-E70D-8910-3CFB-09FE79EE3A03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38" creationId="{2F36CACF-87E3-830C-B244-21CA06636BA6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40" creationId="{F262A071-39AE-7092-259F-2192EF2B1997}"/>
          </ac:spMkLst>
        </pc:spChg>
        <pc:spChg chg="mod">
          <ac:chgData name="Alex Salce" userId="2c2f0a8d90fc8d66" providerId="LiveId" clId="{13C36ED1-96A9-4C1B-806B-F79BA23C1D85}" dt="2024-09-14T13:17:42.495" v="3824" actId="165"/>
          <ac:spMkLst>
            <pc:docMk/>
            <pc:sldMk cId="1672271073" sldId="275"/>
            <ac:spMk id="42" creationId="{924D6C3A-9D19-730A-9399-5DD9FC28425A}"/>
          </ac:spMkLst>
        </pc:spChg>
        <pc:spChg chg="del topLvl">
          <ac:chgData name="Alex Salce" userId="2c2f0a8d90fc8d66" providerId="LiveId" clId="{13C36ED1-96A9-4C1B-806B-F79BA23C1D85}" dt="2024-09-14T13:12:46.054" v="3725" actId="478"/>
          <ac:spMkLst>
            <pc:docMk/>
            <pc:sldMk cId="1672271073" sldId="275"/>
            <ac:spMk id="53" creationId="{1FD9F54C-76B4-5DBB-A054-9FE985BD3F8D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4" creationId="{613662E1-BB56-F277-E7CA-A590BF5DFF0E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5" creationId="{D416C4E8-7561-D44F-B746-46F20E942E23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6" creationId="{BC4C38DC-4623-4AF1-BBC6-A8CABA0C322F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7" creationId="{47A7A283-1A6C-6996-914D-730C2166D63A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8" creationId="{17D0D699-BC8F-F754-D46D-25FACFE40F8F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59" creationId="{09EAB06A-C093-52A1-C5CF-67307EC0C8F9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60" creationId="{6F4B1096-6A3A-D426-9117-5A6D2E2B38B1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61" creationId="{BE1B49AE-768F-4C0B-8654-8F5BE8E4FBF3}"/>
          </ac:spMkLst>
        </pc:spChg>
        <pc:spChg chg="del mod topLvl">
          <ac:chgData name="Alex Salce" userId="2c2f0a8d90fc8d66" providerId="LiveId" clId="{13C36ED1-96A9-4C1B-806B-F79BA23C1D85}" dt="2024-09-14T13:13:16.887" v="3736" actId="478"/>
          <ac:spMkLst>
            <pc:docMk/>
            <pc:sldMk cId="1672271073" sldId="275"/>
            <ac:spMk id="62" creationId="{3C32DD92-6B3D-D7AD-7220-F06CCF8FAE80}"/>
          </ac:spMkLst>
        </pc:spChg>
        <pc:spChg chg="del">
          <ac:chgData name="Alex Salce" userId="2c2f0a8d90fc8d66" providerId="LiveId" clId="{13C36ED1-96A9-4C1B-806B-F79BA23C1D85}" dt="2024-09-14T13:12:52.043" v="3727" actId="478"/>
          <ac:spMkLst>
            <pc:docMk/>
            <pc:sldMk cId="1672271073" sldId="275"/>
            <ac:spMk id="1024" creationId="{0B4B929A-3F49-4909-EE1D-1113D1891E0A}"/>
          </ac:spMkLst>
        </pc:spChg>
        <pc:spChg chg="del topLvl">
          <ac:chgData name="Alex Salce" userId="2c2f0a8d90fc8d66" providerId="LiveId" clId="{13C36ED1-96A9-4C1B-806B-F79BA23C1D85}" dt="2024-09-14T13:12:54.287" v="3728" actId="478"/>
          <ac:spMkLst>
            <pc:docMk/>
            <pc:sldMk cId="1672271073" sldId="275"/>
            <ac:spMk id="1028" creationId="{4EABB602-97A5-B9E6-389F-8CDBF2103319}"/>
          </ac:spMkLst>
        </pc:spChg>
        <pc:spChg chg="del">
          <ac:chgData name="Alex Salce" userId="2c2f0a8d90fc8d66" providerId="LiveId" clId="{13C36ED1-96A9-4C1B-806B-F79BA23C1D85}" dt="2024-09-14T13:12:49.118" v="3726" actId="478"/>
          <ac:spMkLst>
            <pc:docMk/>
            <pc:sldMk cId="1672271073" sldId="275"/>
            <ac:spMk id="1029" creationId="{12D268FD-9602-F29D-5A7B-ECA8B2F2AB89}"/>
          </ac:spMkLst>
        </pc:spChg>
        <pc:spChg chg="del">
          <ac:chgData name="Alex Salce" userId="2c2f0a8d90fc8d66" providerId="LiveId" clId="{13C36ED1-96A9-4C1B-806B-F79BA23C1D85}" dt="2024-09-14T13:13:06.593" v="3734" actId="478"/>
          <ac:spMkLst>
            <pc:docMk/>
            <pc:sldMk cId="1672271073" sldId="275"/>
            <ac:spMk id="1032" creationId="{3D3F5500-7E67-B320-1DC7-4159B78463A9}"/>
          </ac:spMkLst>
        </pc:spChg>
        <pc:spChg chg="del">
          <ac:chgData name="Alex Salce" userId="2c2f0a8d90fc8d66" providerId="LiveId" clId="{13C36ED1-96A9-4C1B-806B-F79BA23C1D85}" dt="2024-09-14T13:13:00.407" v="3730" actId="478"/>
          <ac:spMkLst>
            <pc:docMk/>
            <pc:sldMk cId="1672271073" sldId="275"/>
            <ac:spMk id="1033" creationId="{83BFDBCE-C784-BF43-65FB-D97CB342C8F6}"/>
          </ac:spMkLst>
        </pc:spChg>
        <pc:spChg chg="del">
          <ac:chgData name="Alex Salce" userId="2c2f0a8d90fc8d66" providerId="LiveId" clId="{13C36ED1-96A9-4C1B-806B-F79BA23C1D85}" dt="2024-09-14T13:13:02.121" v="3731" actId="478"/>
          <ac:spMkLst>
            <pc:docMk/>
            <pc:sldMk cId="1672271073" sldId="275"/>
            <ac:spMk id="1043" creationId="{810FB55A-A39D-1056-2BEE-80DBB3917DB8}"/>
          </ac:spMkLst>
        </pc:spChg>
        <pc:spChg chg="add mod topLvl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44" creationId="{77CF8E2E-6F9D-6ED6-CC79-7F817AF7E9BE}"/>
          </ac:spMkLst>
        </pc:spChg>
        <pc:spChg chg="del">
          <ac:chgData name="Alex Salce" userId="2c2f0a8d90fc8d66" providerId="LiveId" clId="{13C36ED1-96A9-4C1B-806B-F79BA23C1D85}" dt="2024-09-14T13:13:03.681" v="3733" actId="478"/>
          <ac:spMkLst>
            <pc:docMk/>
            <pc:sldMk cId="1672271073" sldId="275"/>
            <ac:spMk id="1046" creationId="{DDA8E3D1-B153-E375-EDFE-F3C851E1ECBB}"/>
          </ac:spMkLst>
        </pc:spChg>
        <pc:spChg chg="del">
          <ac:chgData name="Alex Salce" userId="2c2f0a8d90fc8d66" providerId="LiveId" clId="{13C36ED1-96A9-4C1B-806B-F79BA23C1D85}" dt="2024-09-14T13:12:38.654" v="3722" actId="478"/>
          <ac:spMkLst>
            <pc:docMk/>
            <pc:sldMk cId="1672271073" sldId="275"/>
            <ac:spMk id="1047" creationId="{347AF6C7-5EAE-3CD9-52C2-A5BE505A75E8}"/>
          </ac:spMkLst>
        </pc:spChg>
        <pc:spChg chg="add mod topLvl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48" creationId="{0C950E18-0AF2-DA38-F1C5-19D0811ADA17}"/>
          </ac:spMkLst>
        </pc:spChg>
        <pc:spChg chg="add mod topLvl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49" creationId="{A78324E4-5274-CCD5-EAC0-E82CA69E2F6A}"/>
          </ac:spMkLst>
        </pc:spChg>
        <pc:spChg chg="add del mod">
          <ac:chgData name="Alex Salce" userId="2c2f0a8d90fc8d66" providerId="LiveId" clId="{13C36ED1-96A9-4C1B-806B-F79BA23C1D85}" dt="2024-09-14T13:20:36.797" v="3941" actId="478"/>
          <ac:spMkLst>
            <pc:docMk/>
            <pc:sldMk cId="1672271073" sldId="275"/>
            <ac:spMk id="1051" creationId="{6B6F1017-1C69-00E2-0607-A7C396F5904E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53" creationId="{35D5E593-0780-B40B-D366-69F9D2F86AEB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56" creationId="{F8918D2B-DDCD-A83E-5F60-2A09CB922B3B}"/>
          </ac:spMkLst>
        </pc:spChg>
        <pc:spChg chg="mod">
          <ac:chgData name="Alex Salce" userId="2c2f0a8d90fc8d66" providerId="LiveId" clId="{13C36ED1-96A9-4C1B-806B-F79BA23C1D85}" dt="2024-09-14T13:19:00.611" v="3870" actId="207"/>
          <ac:spMkLst>
            <pc:docMk/>
            <pc:sldMk cId="1672271073" sldId="275"/>
            <ac:spMk id="1059" creationId="{7192AB61-6FBF-3516-7D00-97A169C74956}"/>
          </ac:spMkLst>
        </pc:spChg>
        <pc:spChg chg="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62" creationId="{6D6C3A43-1792-B239-8917-8E795E145F0C}"/>
          </ac:spMkLst>
        </pc:spChg>
        <pc:spChg chg="add mod">
          <ac:chgData name="Alex Salce" userId="2c2f0a8d90fc8d66" providerId="LiveId" clId="{13C36ED1-96A9-4C1B-806B-F79BA23C1D85}" dt="2024-09-14T13:20:33.657" v="3939"/>
          <ac:spMkLst>
            <pc:docMk/>
            <pc:sldMk cId="1672271073" sldId="275"/>
            <ac:spMk id="1064" creationId="{7ECD9FF1-4219-6DDD-5998-7C78A5894CE4}"/>
          </ac:spMkLst>
        </pc:spChg>
        <pc:spChg chg="add 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65" creationId="{3CFC533F-8B50-2618-54FB-05C1E6D59639}"/>
          </ac:spMkLst>
        </pc:spChg>
        <pc:spChg chg="add 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66" creationId="{8550FFED-BB62-847F-971B-0D8B36A03479}"/>
          </ac:spMkLst>
        </pc:spChg>
        <pc:spChg chg="add mod">
          <ac:chgData name="Alex Salce" userId="2c2f0a8d90fc8d66" providerId="LiveId" clId="{13C36ED1-96A9-4C1B-806B-F79BA23C1D85}" dt="2024-09-14T18:30:01.896" v="5015" actId="13822"/>
          <ac:spMkLst>
            <pc:docMk/>
            <pc:sldMk cId="1672271073" sldId="275"/>
            <ac:spMk id="1067" creationId="{DED99FF5-09EC-DF18-D9FC-9F716DBE1467}"/>
          </ac:spMkLst>
        </pc:spChg>
        <pc:spChg chg="mod topLvl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77" creationId="{AF4D13D2-161B-9812-1621-CD51AE67C2F5}"/>
          </ac:spMkLst>
        </pc:spChg>
        <pc:spChg chg="mod topLvl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78" creationId="{2DCDCE99-CD7D-345D-1D8E-4C3AAAD8ADEA}"/>
          </ac:spMkLst>
        </pc:spChg>
        <pc:spChg chg="mod topLvl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79" creationId="{BC284646-45B9-D6B4-5B45-EEBC2FF75845}"/>
          </ac:spMkLst>
        </pc:spChg>
        <pc:spChg chg="mod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80" creationId="{4F630E61-4CE3-AD3F-C57E-B39A6C797D8C}"/>
          </ac:spMkLst>
        </pc:spChg>
        <pc:spChg chg="mod">
          <ac:chgData name="Alex Salce" userId="2c2f0a8d90fc8d66" providerId="LiveId" clId="{13C36ED1-96A9-4C1B-806B-F79BA23C1D85}" dt="2024-09-14T13:22:50.769" v="3953" actId="165"/>
          <ac:spMkLst>
            <pc:docMk/>
            <pc:sldMk cId="1672271073" sldId="275"/>
            <ac:spMk id="1082" creationId="{BC961068-F061-12D9-AB93-16B3DD3A5D2C}"/>
          </ac:spMkLst>
        </pc:spChg>
        <pc:spChg chg="mod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84" creationId="{67808174-C7D6-80B2-68B4-565504EC1096}"/>
          </ac:spMkLst>
        </pc:spChg>
        <pc:spChg chg="mod">
          <ac:chgData name="Alex Salce" userId="2c2f0a8d90fc8d66" providerId="LiveId" clId="{13C36ED1-96A9-4C1B-806B-F79BA23C1D85}" dt="2024-09-14T13:22:50.769" v="3953" actId="165"/>
          <ac:spMkLst>
            <pc:docMk/>
            <pc:sldMk cId="1672271073" sldId="275"/>
            <ac:spMk id="1086" creationId="{1AF269FF-BB1A-B9E0-3827-A7B00D70C937}"/>
          </ac:spMkLst>
        </pc:spChg>
        <pc:spChg chg="mod">
          <ac:chgData name="Alex Salce" userId="2c2f0a8d90fc8d66" providerId="LiveId" clId="{13C36ED1-96A9-4C1B-806B-F79BA23C1D85}" dt="2024-09-14T13:39:15.863" v="4782" actId="165"/>
          <ac:spMkLst>
            <pc:docMk/>
            <pc:sldMk cId="1672271073" sldId="275"/>
            <ac:spMk id="1088" creationId="{65516151-633A-BFEB-D2A7-7D6B6EFF65D3}"/>
          </ac:spMkLst>
        </pc:spChg>
        <pc:spChg chg="mod">
          <ac:chgData name="Alex Salce" userId="2c2f0a8d90fc8d66" providerId="LiveId" clId="{13C36ED1-96A9-4C1B-806B-F79BA23C1D85}" dt="2024-09-14T13:22:50.769" v="3953" actId="165"/>
          <ac:spMkLst>
            <pc:docMk/>
            <pc:sldMk cId="1672271073" sldId="275"/>
            <ac:spMk id="1090" creationId="{2514E640-486C-F98A-9EA3-D54345EB7BB8}"/>
          </ac:spMkLst>
        </pc:spChg>
        <pc:spChg chg="add del mod">
          <ac:chgData name="Alex Salce" userId="2c2f0a8d90fc8d66" providerId="LiveId" clId="{13C36ED1-96A9-4C1B-806B-F79BA23C1D85}" dt="2024-09-14T13:26:08.776" v="4093" actId="478"/>
          <ac:spMkLst>
            <pc:docMk/>
            <pc:sldMk cId="1672271073" sldId="275"/>
            <ac:spMk id="1104" creationId="{AB06DA05-615E-0B63-B837-EA4B3169E0B2}"/>
          </ac:spMkLst>
        </pc:spChg>
        <pc:spChg chg="add mod">
          <ac:chgData name="Alex Salce" userId="2c2f0a8d90fc8d66" providerId="LiveId" clId="{13C36ED1-96A9-4C1B-806B-F79BA23C1D85}" dt="2024-09-14T18:31:00.215" v="5025" actId="14100"/>
          <ac:spMkLst>
            <pc:docMk/>
            <pc:sldMk cId="1672271073" sldId="275"/>
            <ac:spMk id="1105" creationId="{2D1102F8-D034-0FF6-7712-FCE511ED6788}"/>
          </ac:spMkLst>
        </pc:spChg>
        <pc:spChg chg="add mod topLvl">
          <ac:chgData name="Alex Salce" userId="2c2f0a8d90fc8d66" providerId="LiveId" clId="{13C36ED1-96A9-4C1B-806B-F79BA23C1D85}" dt="2024-09-14T18:31:07.291" v="5027" actId="14100"/>
          <ac:spMkLst>
            <pc:docMk/>
            <pc:sldMk cId="1672271073" sldId="275"/>
            <ac:spMk id="1106" creationId="{8864FFEC-D2B3-1724-B229-1C7F77481E70}"/>
          </ac:spMkLst>
        </pc:spChg>
        <pc:spChg chg="add mod">
          <ac:chgData name="Alex Salce" userId="2c2f0a8d90fc8d66" providerId="LiveId" clId="{13C36ED1-96A9-4C1B-806B-F79BA23C1D85}" dt="2024-09-18T02:37:40.284" v="5918" actId="1036"/>
          <ac:spMkLst>
            <pc:docMk/>
            <pc:sldMk cId="1672271073" sldId="275"/>
            <ac:spMk id="1111" creationId="{3F8E44F2-B6A1-F224-5FAF-90B66900ED00}"/>
          </ac:spMkLst>
        </pc:spChg>
        <pc:spChg chg="add mod">
          <ac:chgData name="Alex Salce" userId="2c2f0a8d90fc8d66" providerId="LiveId" clId="{13C36ED1-96A9-4C1B-806B-F79BA23C1D85}" dt="2024-09-18T02:38:30.935" v="5923" actId="207"/>
          <ac:spMkLst>
            <pc:docMk/>
            <pc:sldMk cId="1672271073" sldId="275"/>
            <ac:spMk id="1112" creationId="{E886C855-C865-6D29-6F51-75A2C3E893EF}"/>
          </ac:spMkLst>
        </pc:spChg>
        <pc:spChg chg="add mod ord">
          <ac:chgData name="Alex Salce" userId="2c2f0a8d90fc8d66" providerId="LiveId" clId="{13C36ED1-96A9-4C1B-806B-F79BA23C1D85}" dt="2024-09-15T04:47:37.220" v="5344" actId="164"/>
          <ac:spMkLst>
            <pc:docMk/>
            <pc:sldMk cId="1672271073" sldId="275"/>
            <ac:spMk id="1115" creationId="{A241F83E-6FE7-E0E3-2093-EF3493E581DD}"/>
          </ac:spMkLst>
        </pc:spChg>
        <pc:spChg chg="add mod ord">
          <ac:chgData name="Alex Salce" userId="2c2f0a8d90fc8d66" providerId="LiveId" clId="{13C36ED1-96A9-4C1B-806B-F79BA23C1D85}" dt="2024-09-18T02:37:40.284" v="5918" actId="1036"/>
          <ac:spMkLst>
            <pc:docMk/>
            <pc:sldMk cId="1672271073" sldId="275"/>
            <ac:spMk id="1116" creationId="{59B1DBAF-3D62-6572-02EB-C1B93A1A098A}"/>
          </ac:spMkLst>
        </pc:spChg>
        <pc:grpChg chg="add 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2" creationId="{D3933C6D-23BE-94EF-9386-139D83EC7B5A}"/>
          </ac:grpSpMkLst>
        </pc:grpChg>
        <pc:grpChg chg="add del mod">
          <ac:chgData name="Alex Salce" userId="2c2f0a8d90fc8d66" providerId="LiveId" clId="{13C36ED1-96A9-4C1B-806B-F79BA23C1D85}" dt="2024-09-14T13:14:25.225" v="3749" actId="165"/>
          <ac:grpSpMkLst>
            <pc:docMk/>
            <pc:sldMk cId="1672271073" sldId="275"/>
            <ac:grpSpMk id="5" creationId="{8361D18F-381F-2D48-7EF7-FDCD80587F53}"/>
          </ac:grpSpMkLst>
        </pc:grpChg>
        <pc:grpChg chg="add 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" creationId="{84C1F91E-65F3-065E-DF30-685E51B423D1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5" creationId="{C27514AE-5AE2-7570-8B43-D9FC66E54BF8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6" creationId="{0610AB12-582A-5623-6FC5-2EB8039F1F48}"/>
          </ac:grpSpMkLst>
        </pc:grpChg>
        <pc:grpChg chg="add 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9" creationId="{B4C4C5DC-D6DD-F6C9-D2CC-2937218A9F90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20" creationId="{3E66892D-36FD-1A18-5660-8E944430F153}"/>
          </ac:grpSpMkLst>
        </pc:grpChg>
        <pc:grpChg chg="del mod topLvl">
          <ac:chgData name="Alex Salce" userId="2c2f0a8d90fc8d66" providerId="LiveId" clId="{13C36ED1-96A9-4C1B-806B-F79BA23C1D85}" dt="2024-09-14T13:18:04.327" v="3829" actId="165"/>
          <ac:grpSpMkLst>
            <pc:docMk/>
            <pc:sldMk cId="1672271073" sldId="275"/>
            <ac:grpSpMk id="23" creationId="{FA7650F7-4CE7-538D-6781-5EA2D94A7BA4}"/>
          </ac:grpSpMkLst>
        </pc:grpChg>
        <pc:grpChg chg="add mod">
          <ac:chgData name="Alex Salce" userId="2c2f0a8d90fc8d66" providerId="LiveId" clId="{13C36ED1-96A9-4C1B-806B-F79BA23C1D85}" dt="2024-09-15T04:51:43.407" v="5386" actId="164"/>
          <ac:grpSpMkLst>
            <pc:docMk/>
            <pc:sldMk cId="1672271073" sldId="275"/>
            <ac:grpSpMk id="24" creationId="{1FC33F9A-FB5E-6D17-66AB-DC95C6BCA0F6}"/>
          </ac:grpSpMkLst>
        </pc:grpChg>
        <pc:grpChg chg="del mod topLvl">
          <ac:chgData name="Alex Salce" userId="2c2f0a8d90fc8d66" providerId="LiveId" clId="{13C36ED1-96A9-4C1B-806B-F79BA23C1D85}" dt="2024-09-14T13:17:45.505" v="3825" actId="478"/>
          <ac:grpSpMkLst>
            <pc:docMk/>
            <pc:sldMk cId="1672271073" sldId="275"/>
            <ac:grpSpMk id="24" creationId="{FE0B9E16-A980-24B8-7AB8-55D0DB77D47D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25" creationId="{4359B119-3A41-AD4B-58D4-336ACDAD2DC5}"/>
          </ac:grpSpMkLst>
        </pc:grpChg>
        <pc:grpChg chg="add mod">
          <ac:chgData name="Alex Salce" userId="2c2f0a8d90fc8d66" providerId="LiveId" clId="{13C36ED1-96A9-4C1B-806B-F79BA23C1D85}" dt="2024-09-18T02:37:40.284" v="5918" actId="1036"/>
          <ac:grpSpMkLst>
            <pc:docMk/>
            <pc:sldMk cId="1672271073" sldId="275"/>
            <ac:grpSpMk id="25" creationId="{848FC18D-D2A9-8041-F1FD-40ABCE9DB932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26" creationId="{13C201B6-FAC2-E8D6-C7A8-F56A94C1A7AE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27" creationId="{A8FC5856-3C07-FB42-985F-A9363E78D894}"/>
          </ac:grpSpMkLst>
        </pc:grpChg>
        <pc:grpChg chg="del mod topLvl">
          <ac:chgData name="Alex Salce" userId="2c2f0a8d90fc8d66" providerId="LiveId" clId="{13C36ED1-96A9-4C1B-806B-F79BA23C1D85}" dt="2024-09-14T13:17:45.505" v="3825" actId="478"/>
          <ac:grpSpMkLst>
            <pc:docMk/>
            <pc:sldMk cId="1672271073" sldId="275"/>
            <ac:grpSpMk id="34" creationId="{46CA4583-C7B2-D801-E3C0-48B36C32DD20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35" creationId="{C94F809F-E0EA-28B2-A8A3-8A95BCBA122C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36" creationId="{2D1FD790-F034-4DFE-928E-E378A0113932}"/>
          </ac:grpSpMkLst>
        </pc:grpChg>
        <pc:grpChg chg="add mod">
          <ac:chgData name="Alex Salce" userId="2c2f0a8d90fc8d66" providerId="LiveId" clId="{13C36ED1-96A9-4C1B-806B-F79BA23C1D85}" dt="2024-09-18T02:37:40.284" v="5918" actId="1036"/>
          <ac:grpSpMkLst>
            <pc:docMk/>
            <pc:sldMk cId="1672271073" sldId="275"/>
            <ac:grpSpMk id="36" creationId="{62ABA386-C7CF-C2F9-51BC-886E2CB37872}"/>
          </ac:grpSpMkLst>
        </pc:grpChg>
        <pc:grpChg chg="mod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37" creationId="{4AFABA89-BC4B-AF93-1C1A-F68738BF7609}"/>
          </ac:grpSpMkLst>
        </pc:grpChg>
        <pc:grpChg chg="del mod topLvl">
          <ac:chgData name="Alex Salce" userId="2c2f0a8d90fc8d66" providerId="LiveId" clId="{13C36ED1-96A9-4C1B-806B-F79BA23C1D85}" dt="2024-09-14T13:17:42.495" v="3824" actId="165"/>
          <ac:grpSpMkLst>
            <pc:docMk/>
            <pc:sldMk cId="1672271073" sldId="275"/>
            <ac:grpSpMk id="44" creationId="{C6B6C2B2-3AA5-D514-DEDC-C9A9580336CB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45" creationId="{F730719E-844D-C07E-C715-3D8295A9BFA7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46" creationId="{C3D940F9-883C-0225-583C-F5A026245DC8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49" creationId="{E766FB84-3104-A21F-C6E6-B586AA6E0CAA}"/>
          </ac:grpSpMkLst>
        </pc:grpChg>
        <pc:grpChg chg="del mod topLvl">
          <ac:chgData name="Alex Salce" userId="2c2f0a8d90fc8d66" providerId="LiveId" clId="{13C36ED1-96A9-4C1B-806B-F79BA23C1D85}" dt="2024-09-14T13:13:47.144" v="3742" actId="165"/>
          <ac:grpSpMkLst>
            <pc:docMk/>
            <pc:sldMk cId="1672271073" sldId="275"/>
            <ac:grpSpMk id="52" creationId="{A5960830-7E4D-EF70-7274-6042C66FBEBD}"/>
          </ac:grpSpMkLst>
        </pc:grpChg>
        <pc:grpChg chg="del">
          <ac:chgData name="Alex Salce" userId="2c2f0a8d90fc8d66" providerId="LiveId" clId="{13C36ED1-96A9-4C1B-806B-F79BA23C1D85}" dt="2024-09-14T13:13:11.823" v="3735" actId="165"/>
          <ac:grpSpMkLst>
            <pc:docMk/>
            <pc:sldMk cId="1672271073" sldId="275"/>
            <ac:grpSpMk id="63" creationId="{E20FAE1B-9824-305E-F451-F8F99E82B2E0}"/>
          </ac:grpSpMkLst>
        </pc:grpChg>
        <pc:grpChg chg="add del mod">
          <ac:chgData name="Alex Salce" userId="2c2f0a8d90fc8d66" providerId="LiveId" clId="{13C36ED1-96A9-4C1B-806B-F79BA23C1D85}" dt="2024-09-14T13:15:25.953" v="3758" actId="165"/>
          <ac:grpSpMkLst>
            <pc:docMk/>
            <pc:sldMk cId="1672271073" sldId="275"/>
            <ac:grpSpMk id="1027" creationId="{F506FBE5-D8E2-BA38-85F6-66A0DF8F7EB2}"/>
          </ac:grpSpMkLst>
        </pc:grpChg>
        <pc:grpChg chg="del topLvl">
          <ac:chgData name="Alex Salce" userId="2c2f0a8d90fc8d66" providerId="LiveId" clId="{13C36ED1-96A9-4C1B-806B-F79BA23C1D85}" dt="2024-09-14T13:12:54.287" v="3728" actId="478"/>
          <ac:grpSpMkLst>
            <pc:docMk/>
            <pc:sldMk cId="1672271073" sldId="275"/>
            <ac:grpSpMk id="1030" creationId="{6F4D3562-4DF8-7552-74AC-EA9D827F44A4}"/>
          </ac:grpSpMkLst>
        </pc:grpChg>
        <pc:grpChg chg="add del">
          <ac:chgData name="Alex Salce" userId="2c2f0a8d90fc8d66" providerId="LiveId" clId="{13C36ED1-96A9-4C1B-806B-F79BA23C1D85}" dt="2024-09-14T13:12:46.054" v="3725" actId="478"/>
          <ac:grpSpMkLst>
            <pc:docMk/>
            <pc:sldMk cId="1672271073" sldId="275"/>
            <ac:grpSpMk id="1031" creationId="{3D7635BB-5FBD-8FDE-7283-A09B2C7EA7FC}"/>
          </ac:grpSpMkLst>
        </pc:grpChg>
        <pc:grpChg chg="del">
          <ac:chgData name="Alex Salce" userId="2c2f0a8d90fc8d66" providerId="LiveId" clId="{13C36ED1-96A9-4C1B-806B-F79BA23C1D85}" dt="2024-09-14T13:13:02.713" v="3732" actId="478"/>
          <ac:grpSpMkLst>
            <pc:docMk/>
            <pc:sldMk cId="1672271073" sldId="275"/>
            <ac:grpSpMk id="1042" creationId="{5CFC10F4-AEAD-088A-77EA-96D9F1302A94}"/>
          </ac:grpSpMkLst>
        </pc:grpChg>
        <pc:grpChg chg="add del mod">
          <ac:chgData name="Alex Salce" userId="2c2f0a8d90fc8d66" providerId="LiveId" clId="{13C36ED1-96A9-4C1B-806B-F79BA23C1D85}" dt="2024-09-14T13:20:43.040" v="3942" actId="165"/>
          <ac:grpSpMkLst>
            <pc:docMk/>
            <pc:sldMk cId="1672271073" sldId="275"/>
            <ac:grpSpMk id="1050" creationId="{DD24FF98-C607-966D-EC90-A9A646E49AEC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52" creationId="{CBB106C7-6807-54D6-0C64-57FB9CE57914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55" creationId="{ED64C166-6557-D968-35A9-21A66702B260}"/>
          </ac:grpSpMkLst>
        </pc:grpChg>
        <pc:grpChg chg="add del mod">
          <ac:chgData name="Alex Salce" userId="2c2f0a8d90fc8d66" providerId="LiveId" clId="{13C36ED1-96A9-4C1B-806B-F79BA23C1D85}" dt="2024-09-14T13:20:07.290" v="3916" actId="478"/>
          <ac:grpSpMkLst>
            <pc:docMk/>
            <pc:sldMk cId="1672271073" sldId="275"/>
            <ac:grpSpMk id="1058" creationId="{18B22DD4-E900-9A83-F32F-8B05D7648614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61" creationId="{4AE03F44-DA27-7EE6-491E-BEC3A7D164CB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68" creationId="{11CEFADE-23AB-8257-CB86-FD7D34818D34}"/>
          </ac:grpSpMkLst>
        </pc:grpChg>
        <pc:grpChg chg="add del mod">
          <ac:chgData name="Alex Salce" userId="2c2f0a8d90fc8d66" providerId="LiveId" clId="{13C36ED1-96A9-4C1B-806B-F79BA23C1D85}" dt="2024-09-14T13:23:13.218" v="3958" actId="165"/>
          <ac:grpSpMkLst>
            <pc:docMk/>
            <pc:sldMk cId="1672271073" sldId="275"/>
            <ac:grpSpMk id="1069" creationId="{28FBDC2B-2F6F-C2C1-01D6-436EEED75DEA}"/>
          </ac:grpSpMkLst>
        </pc:grpChg>
        <pc:grpChg chg="add del mod">
          <ac:chgData name="Alex Salce" userId="2c2f0a8d90fc8d66" providerId="LiveId" clId="{13C36ED1-96A9-4C1B-806B-F79BA23C1D85}" dt="2024-09-14T13:22:50.769" v="3953" actId="165"/>
          <ac:grpSpMkLst>
            <pc:docMk/>
            <pc:sldMk cId="1672271073" sldId="275"/>
            <ac:grpSpMk id="1070" creationId="{6886D9FA-1182-EE43-21C0-AFCF42882FCF}"/>
          </ac:grpSpMkLst>
        </pc:grpChg>
        <pc:grpChg chg="del mod topLvl">
          <ac:chgData name="Alex Salce" userId="2c2f0a8d90fc8d66" providerId="LiveId" clId="{13C36ED1-96A9-4C1B-806B-F79BA23C1D85}" dt="2024-09-14T13:23:03.879" v="3957" actId="478"/>
          <ac:grpSpMkLst>
            <pc:docMk/>
            <pc:sldMk cId="1672271073" sldId="275"/>
            <ac:grpSpMk id="1071" creationId="{EEBEDEFE-FA8C-DC28-E1FD-0BA1982C78D6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72" creationId="{DBB3858E-10C3-004E-E2DD-A01734C8CED9}"/>
          </ac:grpSpMkLst>
        </pc:grpChg>
        <pc:grpChg chg="del mod topLvl">
          <ac:chgData name="Alex Salce" userId="2c2f0a8d90fc8d66" providerId="LiveId" clId="{13C36ED1-96A9-4C1B-806B-F79BA23C1D85}" dt="2024-09-14T13:23:02.478" v="3955" actId="478"/>
          <ac:grpSpMkLst>
            <pc:docMk/>
            <pc:sldMk cId="1672271073" sldId="275"/>
            <ac:grpSpMk id="1073" creationId="{DDA809D1-A073-3190-08FA-B64936623E99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74" creationId="{E6F1B7E3-4E1C-4E6D-C0CE-93B0727F8B60}"/>
          </ac:grpSpMkLst>
        </pc:grpChg>
        <pc:grpChg chg="del mod topLvl">
          <ac:chgData name="Alex Salce" userId="2c2f0a8d90fc8d66" providerId="LiveId" clId="{13C36ED1-96A9-4C1B-806B-F79BA23C1D85}" dt="2024-09-14T13:23:03.204" v="3956" actId="478"/>
          <ac:grpSpMkLst>
            <pc:docMk/>
            <pc:sldMk cId="1672271073" sldId="275"/>
            <ac:grpSpMk id="1075" creationId="{47A3BDC6-AD4A-D81A-5B88-D2A966354F49}"/>
          </ac:grpSpMkLst>
        </pc:grpChg>
        <pc:grpChg chg="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76" creationId="{46CAB716-E350-D081-646E-A1C59512D3DD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92" creationId="{2E1481B5-76BA-5582-1CE7-69F23FAD1704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95" creationId="{58A4CDB2-281A-8DDC-FD3E-A7B3B28377E6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098" creationId="{C477CBAF-22D6-F4EB-9C45-7B617DF8164E}"/>
          </ac:grpSpMkLst>
        </pc:grpChg>
        <pc:grpChg chg="add mod topLvl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101" creationId="{D82730B7-CD4C-54C1-5196-DE3FCAC33F8E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102" creationId="{A5ABE078-0C12-ACAF-C9D5-CDBDE84A9BB0}"/>
          </ac:grpSpMkLst>
        </pc:grpChg>
        <pc:grpChg chg="add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103" creationId="{1684A786-CB89-587D-409E-8A918301174C}"/>
          </ac:grpSpMkLst>
        </pc:grpChg>
        <pc:grpChg chg="add del mod">
          <ac:chgData name="Alex Salce" userId="2c2f0a8d90fc8d66" providerId="LiveId" clId="{13C36ED1-96A9-4C1B-806B-F79BA23C1D85}" dt="2024-09-14T13:31:25.175" v="4366" actId="165"/>
          <ac:grpSpMkLst>
            <pc:docMk/>
            <pc:sldMk cId="1672271073" sldId="275"/>
            <ac:grpSpMk id="1107" creationId="{BEC03AE1-B0DD-078E-4DA4-AD66234D6A1B}"/>
          </ac:grpSpMkLst>
        </pc:grpChg>
        <pc:grpChg chg="add mod topLvl">
          <ac:chgData name="Alex Salce" userId="2c2f0a8d90fc8d66" providerId="LiveId" clId="{13C36ED1-96A9-4C1B-806B-F79BA23C1D85}" dt="2024-09-15T04:47:37.220" v="5344" actId="164"/>
          <ac:grpSpMkLst>
            <pc:docMk/>
            <pc:sldMk cId="1672271073" sldId="275"/>
            <ac:grpSpMk id="1108" creationId="{6CFA2013-6072-5154-8B3B-2F1B00DAD0F4}"/>
          </ac:grpSpMkLst>
        </pc:grpChg>
        <pc:grpChg chg="add mod">
          <ac:chgData name="Alex Salce" userId="2c2f0a8d90fc8d66" providerId="LiveId" clId="{13C36ED1-96A9-4C1B-806B-F79BA23C1D85}" dt="2024-09-14T13:32:02.502" v="4371" actId="164"/>
          <ac:grpSpMkLst>
            <pc:docMk/>
            <pc:sldMk cId="1672271073" sldId="275"/>
            <ac:grpSpMk id="1109" creationId="{CE1E3509-EF12-08DC-BBBA-09E0EC69EC7E}"/>
          </ac:grpSpMkLst>
        </pc:grpChg>
        <pc:grpChg chg="add mod topLvl">
          <ac:chgData name="Alex Salce" userId="2c2f0a8d90fc8d66" providerId="LiveId" clId="{13C36ED1-96A9-4C1B-806B-F79BA23C1D85}" dt="2024-09-18T02:37:40.284" v="5918" actId="1036"/>
          <ac:grpSpMkLst>
            <pc:docMk/>
            <pc:sldMk cId="1672271073" sldId="275"/>
            <ac:grpSpMk id="1110" creationId="{51C9313F-0C26-F104-D862-C4EC1617FDAA}"/>
          </ac:grpSpMkLst>
        </pc:grpChg>
        <pc:grpChg chg="add del mod">
          <ac:chgData name="Alex Salce" userId="2c2f0a8d90fc8d66" providerId="LiveId" clId="{13C36ED1-96A9-4C1B-806B-F79BA23C1D85}" dt="2024-09-14T13:39:15.863" v="4782" actId="165"/>
          <ac:grpSpMkLst>
            <pc:docMk/>
            <pc:sldMk cId="1672271073" sldId="275"/>
            <ac:grpSpMk id="1113" creationId="{ED61389B-3891-982E-7D4D-1CAE34E31D67}"/>
          </ac:grpSpMkLst>
        </pc:grp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3" creationId="{AA98742F-1D66-9177-CFBC-34656A40A8DE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4" creationId="{5946B495-4355-7AB3-445B-5AF7ACC20419}"/>
          </ac:picMkLst>
        </pc:picChg>
        <pc:picChg chg="add mod">
          <ac:chgData name="Alex Salce" userId="2c2f0a8d90fc8d66" providerId="LiveId" clId="{13C36ED1-96A9-4C1B-806B-F79BA23C1D85}" dt="2024-09-15T04:46:58.556" v="5173" actId="164"/>
          <ac:picMkLst>
            <pc:docMk/>
            <pc:sldMk cId="1672271073" sldId="275"/>
            <ac:picMk id="6" creationId="{D62CEFA3-767F-97C3-68FA-41FBE4371723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7" creationId="{EC299662-514E-78EF-F881-1F029B1E336A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9" creationId="{42BF8DF4-2A59-ACE9-A128-8795A862FA66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1" creationId="{482EB251-5109-3735-06ED-73110D82BE22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2" creationId="{4905D31E-9832-9EBF-98D5-1C6F824931DA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4" creationId="{08C0B348-7EA8-336A-D2DA-4E75AD3988B8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8" creationId="{B21C23D3-C5B1-702F-6369-7B451B22CDD2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22" creationId="{2D70D398-FDBD-1E48-0874-AF19234936C0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29" creationId="{9F18283F-5D78-0951-E8E1-9E84B01CA3F7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31" creationId="{9685EDF1-1E2A-6F1A-AFE8-A8F82D1044D6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33" creationId="{2B244358-BA81-2B52-B2C7-495888A319DD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39" creationId="{43A39899-0CF2-55CE-9128-E4A128CA0CDE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41" creationId="{5BEE5BA6-8176-62C8-EF81-F5D7573B4C65}"/>
          </ac:picMkLst>
        </pc:picChg>
        <pc:picChg chg="mod">
          <ac:chgData name="Alex Salce" userId="2c2f0a8d90fc8d66" providerId="LiveId" clId="{13C36ED1-96A9-4C1B-806B-F79BA23C1D85}" dt="2024-09-14T13:17:42.495" v="3824" actId="165"/>
          <ac:picMkLst>
            <pc:docMk/>
            <pc:sldMk cId="1672271073" sldId="275"/>
            <ac:picMk id="43" creationId="{65A0B03E-4864-7C24-3E57-7583FBFC869C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47" creationId="{17FDE6C8-1341-1257-1D38-A31103B1D2CF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48" creationId="{F43B4309-2300-531B-C653-D70DA063C9C4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50" creationId="{3AEC4E21-2C9A-FBC6-D0EC-6292A4E11B0F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51" creationId="{49C4707B-AF82-8A8E-4284-C1C1F214070C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025" creationId="{F967C28C-C08E-21C8-9C9E-7CD932F7859D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026" creationId="{F0CBB870-402C-F594-FBCA-503C4DA8DD08}"/>
          </ac:picMkLst>
        </pc:picChg>
        <pc:picChg chg="del">
          <ac:chgData name="Alex Salce" userId="2c2f0a8d90fc8d66" providerId="LiveId" clId="{13C36ED1-96A9-4C1B-806B-F79BA23C1D85}" dt="2024-09-14T13:12:35.935" v="3721" actId="478"/>
          <ac:picMkLst>
            <pc:docMk/>
            <pc:sldMk cId="1672271073" sldId="275"/>
            <ac:picMk id="1045" creationId="{6B07182F-0A62-4ABA-98BC-5ADB98452567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054" creationId="{A0896929-06E9-AF11-D10A-AB0243E56511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057" creationId="{DA3C6F30-2CD9-D11D-00E8-03A6322E993F}"/>
          </ac:picMkLst>
        </pc:picChg>
        <pc:picChg chg="mod">
          <ac:chgData name="Alex Salce" userId="2c2f0a8d90fc8d66" providerId="LiveId" clId="{13C36ED1-96A9-4C1B-806B-F79BA23C1D85}" dt="2024-09-14T13:19:26.216" v="3872" actId="108"/>
          <ac:picMkLst>
            <pc:docMk/>
            <pc:sldMk cId="1672271073" sldId="275"/>
            <ac:picMk id="1060" creationId="{9118A4AE-C770-9CF4-837F-75AE5677EF08}"/>
          </ac:picMkLst>
        </pc:picChg>
        <pc:picChg chg="mod">
          <ac:chgData name="Alex Salce" userId="2c2f0a8d90fc8d66" providerId="LiveId" clId="{13C36ED1-96A9-4C1B-806B-F79BA23C1D85}" dt="2024-09-14T18:30:01.896" v="5015" actId="13822"/>
          <ac:picMkLst>
            <pc:docMk/>
            <pc:sldMk cId="1672271073" sldId="275"/>
            <ac:picMk id="1063" creationId="{D8C378E2-9061-67AF-0E70-8CBE0BAA1C53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81" creationId="{8FB90AA6-775B-929C-1A2E-9D83D1BF4821}"/>
          </ac:picMkLst>
        </pc:picChg>
        <pc:picChg chg="mod">
          <ac:chgData name="Alex Salce" userId="2c2f0a8d90fc8d66" providerId="LiveId" clId="{13C36ED1-96A9-4C1B-806B-F79BA23C1D85}" dt="2024-09-14T13:22:50.769" v="3953" actId="165"/>
          <ac:picMkLst>
            <pc:docMk/>
            <pc:sldMk cId="1672271073" sldId="275"/>
            <ac:picMk id="1083" creationId="{88D3E4C2-6900-25BB-2E43-F802BB5079E0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85" creationId="{CCE15B93-8912-87EF-B201-E67075708EE0}"/>
          </ac:picMkLst>
        </pc:picChg>
        <pc:picChg chg="mod">
          <ac:chgData name="Alex Salce" userId="2c2f0a8d90fc8d66" providerId="LiveId" clId="{13C36ED1-96A9-4C1B-806B-F79BA23C1D85}" dt="2024-09-14T13:22:50.769" v="3953" actId="165"/>
          <ac:picMkLst>
            <pc:docMk/>
            <pc:sldMk cId="1672271073" sldId="275"/>
            <ac:picMk id="1087" creationId="{04CBB22A-D3AA-6FA8-2FDE-177D765520CC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89" creationId="{FBCE69B2-CDFF-D378-E6ED-3304853A0D1B}"/>
          </ac:picMkLst>
        </pc:picChg>
        <pc:picChg chg="mod">
          <ac:chgData name="Alex Salce" userId="2c2f0a8d90fc8d66" providerId="LiveId" clId="{13C36ED1-96A9-4C1B-806B-F79BA23C1D85}" dt="2024-09-14T13:22:50.769" v="3953" actId="165"/>
          <ac:picMkLst>
            <pc:docMk/>
            <pc:sldMk cId="1672271073" sldId="275"/>
            <ac:picMk id="1091" creationId="{D6F69EFF-4FC3-896F-6B2F-C3697F53B1F4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93" creationId="{5AF773E5-924D-A63E-5B43-F298CD87FBD9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94" creationId="{3E2C4E24-6041-B161-7849-1590E0099178}"/>
          </ac:picMkLst>
        </pc:picChg>
        <pc:picChg chg="mod">
          <ac:chgData name="Alex Salce" userId="2c2f0a8d90fc8d66" providerId="LiveId" clId="{13C36ED1-96A9-4C1B-806B-F79BA23C1D85}" dt="2024-09-14T18:28:15.202" v="5012" actId="207"/>
          <ac:picMkLst>
            <pc:docMk/>
            <pc:sldMk cId="1672271073" sldId="275"/>
            <ac:picMk id="1096" creationId="{5A96712F-3FEB-8EF3-E410-DD3973773F95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097" creationId="{1503215C-C8A5-021F-5D4D-5EA9D790EAC9}"/>
          </ac:picMkLst>
        </pc:picChg>
        <pc:picChg chg="mod">
          <ac:chgData name="Alex Salce" userId="2c2f0a8d90fc8d66" providerId="LiveId" clId="{13C36ED1-96A9-4C1B-806B-F79BA23C1D85}" dt="2024-09-14T18:28:24.729" v="5013" actId="207"/>
          <ac:picMkLst>
            <pc:docMk/>
            <pc:sldMk cId="1672271073" sldId="275"/>
            <ac:picMk id="1099" creationId="{A63033B8-48D4-F56C-E3E7-A39704553E1A}"/>
          </ac:picMkLst>
        </pc:picChg>
        <pc:picChg chg="mod">
          <ac:chgData name="Alex Salce" userId="2c2f0a8d90fc8d66" providerId="LiveId" clId="{13C36ED1-96A9-4C1B-806B-F79BA23C1D85}" dt="2024-09-14T13:39:15.863" v="4782" actId="165"/>
          <ac:picMkLst>
            <pc:docMk/>
            <pc:sldMk cId="1672271073" sldId="275"/>
            <ac:picMk id="1100" creationId="{B4248CAA-0821-F7D5-CA9F-0EE70E328286}"/>
          </ac:picMkLst>
        </pc:picChg>
        <pc:picChg chg="add del mod">
          <ac:chgData name="Alex Salce" userId="2c2f0a8d90fc8d66" providerId="LiveId" clId="{13C36ED1-96A9-4C1B-806B-F79BA23C1D85}" dt="2024-09-15T04:42:23.404" v="5046" actId="478"/>
          <ac:picMkLst>
            <pc:docMk/>
            <pc:sldMk cId="1672271073" sldId="275"/>
            <ac:picMk id="1114" creationId="{A5672139-4552-2230-9814-F199B0424E19}"/>
          </ac:picMkLst>
        </pc:picChg>
        <pc:cxnChg chg="add del">
          <ac:chgData name="Alex Salce" userId="2c2f0a8d90fc8d66" providerId="LiveId" clId="{13C36ED1-96A9-4C1B-806B-F79BA23C1D85}" dt="2024-09-15T04:48:13.819" v="5361" actId="11529"/>
          <ac:cxnSpMkLst>
            <pc:docMk/>
            <pc:sldMk cId="1672271073" sldId="275"/>
            <ac:cxnSpMk id="27" creationId="{48B1CD8E-BDCB-3BE7-0E15-D52366E67002}"/>
          </ac:cxnSpMkLst>
        </pc:cxnChg>
        <pc:cxnChg chg="add mod">
          <ac:chgData name="Alex Salce" userId="2c2f0a8d90fc8d66" providerId="LiveId" clId="{13C36ED1-96A9-4C1B-806B-F79BA23C1D85}" dt="2024-09-15T04:51:43.407" v="5386" actId="164"/>
          <ac:cxnSpMkLst>
            <pc:docMk/>
            <pc:sldMk cId="1672271073" sldId="275"/>
            <ac:cxnSpMk id="29" creationId="{71FB32DA-B0F6-096C-CA36-0791B58162FB}"/>
          </ac:cxnSpMkLst>
        </pc:cxnChg>
        <pc:cxnChg chg="add mod">
          <ac:chgData name="Alex Salce" userId="2c2f0a8d90fc8d66" providerId="LiveId" clId="{13C36ED1-96A9-4C1B-806B-F79BA23C1D85}" dt="2024-09-15T04:51:43.407" v="5386" actId="164"/>
          <ac:cxnSpMkLst>
            <pc:docMk/>
            <pc:sldMk cId="1672271073" sldId="275"/>
            <ac:cxnSpMk id="30" creationId="{A7C58EF8-DA10-ADE0-AD9A-FA6EA0A8EF48}"/>
          </ac:cxnSpMkLst>
        </pc:cxnChg>
      </pc:sldChg>
      <pc:sldMasterChg chg="delSldLayout">
        <pc:chgData name="Alex Salce" userId="2c2f0a8d90fc8d66" providerId="LiveId" clId="{13C36ED1-96A9-4C1B-806B-F79BA23C1D85}" dt="2024-09-14T13:39:55.123" v="4795" actId="47"/>
        <pc:sldMasterMkLst>
          <pc:docMk/>
          <pc:sldMasterMk cId="1704860825" sldId="2147483670"/>
        </pc:sldMasterMkLst>
        <pc:sldLayoutChg chg="del">
          <pc:chgData name="Alex Salce" userId="2c2f0a8d90fc8d66" providerId="LiveId" clId="{13C36ED1-96A9-4C1B-806B-F79BA23C1D85}" dt="2024-09-14T13:39:55.123" v="4795" actId="47"/>
          <pc:sldLayoutMkLst>
            <pc:docMk/>
            <pc:sldMasterMk cId="1704860825" sldId="2147483670"/>
            <pc:sldLayoutMk cId="2099466606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6E8E-4582-E048-9D5F-B5AA4B8014D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B152A-EC10-0D42-BD0F-200D8464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B152A-EC10-0D42-BD0F-200D84646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61B1E77-13BE-7D4A-8730-1445E7507836}"/>
              </a:ext>
            </a:extLst>
          </p:cNvPr>
          <p:cNvSpPr/>
          <p:nvPr/>
        </p:nvSpPr>
        <p:spPr>
          <a:xfrm>
            <a:off x="-4482" y="0"/>
            <a:ext cx="18288000" cy="804951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9ABE26-0F6D-4A49-89F5-5A7D243BD93A}"/>
              </a:ext>
            </a:extLst>
          </p:cNvPr>
          <p:cNvSpPr/>
          <p:nvPr/>
        </p:nvSpPr>
        <p:spPr>
          <a:xfrm>
            <a:off x="-454025" y="10287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B83CA-72A0-5B43-A0E5-5630BADF85AA}"/>
              </a:ext>
            </a:extLst>
          </p:cNvPr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2693B781-C17F-D046-A1CC-47D60FE5146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81CF6986-F671-0946-95B5-782E2DE8F3A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764B46D8-1F50-A548-968A-E9E3228B30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AB512040-F728-8240-883B-7D508A9A9DD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8A1EE0CB-CF08-824E-A3CD-3B86EB85CB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6159E075-1A87-0A41-B97E-78AD1AC038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CADBA37-9D17-D84A-8001-2F1DC761A7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D6BA6CE5-2399-D04A-B90E-6CCC2503C3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EDF63CC5-A86E-8B4B-9AD4-452ACFADA1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380CB797-0A37-3F40-96D9-9C22D3E68E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0FE0074A-D849-F249-ADFC-511D4F8F99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63E1BAF5-C9EE-BA4F-A0FF-16BF2C2B6B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25" name="object 22">
              <a:extLst>
                <a:ext uri="{FF2B5EF4-FFF2-40B4-BE49-F238E27FC236}">
                  <a16:creationId xmlns:a16="http://schemas.microsoft.com/office/drawing/2014/main" id="{AB527FD0-289F-2246-93D2-FEA036FF7C0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899009B-F7CD-4347-B3C2-3415F002DC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27" name="object 24">
              <a:extLst>
                <a:ext uri="{FF2B5EF4-FFF2-40B4-BE49-F238E27FC236}">
                  <a16:creationId xmlns:a16="http://schemas.microsoft.com/office/drawing/2014/main" id="{EC3E291D-D384-7F48-B65B-5B3C470610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28" name="object 25">
              <a:extLst>
                <a:ext uri="{FF2B5EF4-FFF2-40B4-BE49-F238E27FC236}">
                  <a16:creationId xmlns:a16="http://schemas.microsoft.com/office/drawing/2014/main" id="{3447A14C-19D9-0747-809D-72ED87202C8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3BB4FAC4-317B-A74F-854F-75B2E7DC0B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4E2F8866-F550-E24A-B04D-C831D8744F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31" name="object 28">
              <a:extLst>
                <a:ext uri="{FF2B5EF4-FFF2-40B4-BE49-F238E27FC236}">
                  <a16:creationId xmlns:a16="http://schemas.microsoft.com/office/drawing/2014/main" id="{9CE33790-B0C1-754B-A5DD-64927BA6A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2CC8E4B8-2405-4B4B-910F-8AB08E2BFC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33" name="object 30">
              <a:extLst>
                <a:ext uri="{FF2B5EF4-FFF2-40B4-BE49-F238E27FC236}">
                  <a16:creationId xmlns:a16="http://schemas.microsoft.com/office/drawing/2014/main" id="{C5D57E79-8A03-CB49-8682-F1FD618AE5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9F4D27E-E76E-0E46-97C4-5AFADEC71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</a:extLst>
          </p:cNvPr>
          <p:cNvSpPr/>
          <p:nvPr userDrawn="1"/>
        </p:nvSpPr>
        <p:spPr>
          <a:xfrm>
            <a:off x="-4482" y="0"/>
            <a:ext cx="18288000" cy="804951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DAE03A09-B8F5-B14D-AA68-4D0B3893702D}"/>
              </a:ext>
            </a:extLst>
          </p:cNvPr>
          <p:cNvSpPr/>
          <p:nvPr userDrawn="1"/>
        </p:nvSpPr>
        <p:spPr>
          <a:xfrm>
            <a:off x="-454025" y="10287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</a:extLst>
          </p:cNvPr>
          <p:cNvGrpSpPr/>
          <p:nvPr userDrawn="1"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48AFB5F-D473-9A4E-9EBD-3617A1390A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61B1E77-13BE-7D4A-8730-1445E7507836}"/>
              </a:ext>
            </a:extLst>
          </p:cNvPr>
          <p:cNvSpPr/>
          <p:nvPr userDrawn="1"/>
        </p:nvSpPr>
        <p:spPr>
          <a:xfrm>
            <a:off x="-4482" y="0"/>
            <a:ext cx="18288000" cy="804951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9ABE26-0F6D-4A49-89F5-5A7D243BD93A}"/>
              </a:ext>
            </a:extLst>
          </p:cNvPr>
          <p:cNvSpPr/>
          <p:nvPr userDrawn="1"/>
        </p:nvSpPr>
        <p:spPr>
          <a:xfrm>
            <a:off x="-454025" y="10287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B83CA-72A0-5B43-A0E5-5630BADF85AA}"/>
              </a:ext>
            </a:extLst>
          </p:cNvPr>
          <p:cNvGrpSpPr/>
          <p:nvPr userDrawn="1"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2693B781-C17F-D046-A1CC-47D60FE5146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81CF6986-F671-0946-95B5-782E2DE8F3A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764B46D8-1F50-A548-968A-E9E3228B30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AB512040-F728-8240-883B-7D508A9A9DD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8A1EE0CB-CF08-824E-A3CD-3B86EB85CB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6159E075-1A87-0A41-B97E-78AD1AC038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CADBA37-9D17-D84A-8001-2F1DC761A7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D6BA6CE5-2399-D04A-B90E-6CCC2503C3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EDF63CC5-A86E-8B4B-9AD4-452ACFADA1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380CB797-0A37-3F40-96D9-9C22D3E68E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0FE0074A-D849-F249-ADFC-511D4F8F99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63E1BAF5-C9EE-BA4F-A0FF-16BF2C2B6B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25" name="object 22">
              <a:extLst>
                <a:ext uri="{FF2B5EF4-FFF2-40B4-BE49-F238E27FC236}">
                  <a16:creationId xmlns:a16="http://schemas.microsoft.com/office/drawing/2014/main" id="{AB527FD0-289F-2246-93D2-FEA036FF7C0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899009B-F7CD-4347-B3C2-3415F002DC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27" name="object 24">
              <a:extLst>
                <a:ext uri="{FF2B5EF4-FFF2-40B4-BE49-F238E27FC236}">
                  <a16:creationId xmlns:a16="http://schemas.microsoft.com/office/drawing/2014/main" id="{EC3E291D-D384-7F48-B65B-5B3C470610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28" name="object 25">
              <a:extLst>
                <a:ext uri="{FF2B5EF4-FFF2-40B4-BE49-F238E27FC236}">
                  <a16:creationId xmlns:a16="http://schemas.microsoft.com/office/drawing/2014/main" id="{3447A14C-19D9-0747-809D-72ED87202C8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3BB4FAC4-317B-A74F-854F-75B2E7DC0B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4E2F8866-F550-E24A-B04D-C831D8744F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31" name="object 28">
              <a:extLst>
                <a:ext uri="{FF2B5EF4-FFF2-40B4-BE49-F238E27FC236}">
                  <a16:creationId xmlns:a16="http://schemas.microsoft.com/office/drawing/2014/main" id="{9CE33790-B0C1-754B-A5DD-64927BA6A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2CC8E4B8-2405-4B4B-910F-8AB08E2BFC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33" name="object 30">
              <a:extLst>
                <a:ext uri="{FF2B5EF4-FFF2-40B4-BE49-F238E27FC236}">
                  <a16:creationId xmlns:a16="http://schemas.microsoft.com/office/drawing/2014/main" id="{C5D57E79-8A03-CB49-8682-F1FD618AE5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9F4D27E-E76E-0E46-97C4-5AFADEC71A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6E696BB-D489-4E45-AD3E-2908427C4D7D}"/>
              </a:ext>
            </a:extLst>
          </p:cNvPr>
          <p:cNvSpPr/>
          <p:nvPr userDrawn="1"/>
        </p:nvSpPr>
        <p:spPr>
          <a:xfrm>
            <a:off x="1028700" y="45080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6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5A0CD-16AB-CE49-962D-9F19D1D2CAF5}"/>
              </a:ext>
            </a:extLst>
          </p:cNvPr>
          <p:cNvSpPr/>
          <p:nvPr userDrawn="1"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CAB1345-992F-E545-B04B-5857CD94DC35}"/>
              </a:ext>
            </a:extLst>
          </p:cNvPr>
          <p:cNvSpPr/>
          <p:nvPr userDrawn="1"/>
        </p:nvSpPr>
        <p:spPr>
          <a:xfrm>
            <a:off x="2146264" y="1026464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87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04F991A6-7FBD-004C-B9D3-09B858053AE4}"/>
              </a:ext>
            </a:extLst>
          </p:cNvPr>
          <p:cNvSpPr/>
          <p:nvPr userDrawn="1"/>
        </p:nvSpPr>
        <p:spPr>
          <a:xfrm>
            <a:off x="9144000" y="0"/>
            <a:ext cx="9143999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EF7E3-8CE1-A64E-893B-2B52B8EAD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37A84B-8011-F642-9A70-EB69675DA17D}"/>
              </a:ext>
            </a:extLst>
          </p:cNvPr>
          <p:cNvSpPr/>
          <p:nvPr userDrawn="1"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857CD44-1A68-9845-B9B7-5DD89207B779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D0346-91FD-8849-99B9-552AB425B3EA}"/>
              </a:ext>
            </a:extLst>
          </p:cNvPr>
          <p:cNvSpPr/>
          <p:nvPr userDrawn="1"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C14-4A8C-E641-AC92-50F514730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2514BFE-6C95-B448-B46A-B811D9404797}"/>
              </a:ext>
            </a:extLst>
          </p:cNvPr>
          <p:cNvSpPr/>
          <p:nvPr userDrawn="1"/>
        </p:nvSpPr>
        <p:spPr>
          <a:xfrm>
            <a:off x="7015305" y="6989450"/>
            <a:ext cx="7200900" cy="28575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E0312E-A9C2-C349-99AD-AFCFD9FFF450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427AF-FC89-B544-AD6A-8861FD3D0E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50B3E-629C-5048-BBA1-C8B1F62EFD00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7A607B4-CBD2-E04D-BDAA-181449BAF92E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7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6E696BB-D489-4E45-AD3E-2908427C4D7D}"/>
              </a:ext>
            </a:extLst>
          </p:cNvPr>
          <p:cNvSpPr/>
          <p:nvPr/>
        </p:nvSpPr>
        <p:spPr>
          <a:xfrm>
            <a:off x="1028700" y="45080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925C-926B-1546-8F79-7CEF2622C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C38A79-1416-6A47-8697-1B397F2D4AAD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625C8968-7A91-BB4A-B0D1-505C60660E18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</a:extLst>
          </p:cNvPr>
          <p:cNvSpPr/>
          <p:nvPr userDrawn="1"/>
        </p:nvSpPr>
        <p:spPr>
          <a:xfrm>
            <a:off x="1028700" y="45080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65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5A0CD-16AB-CE49-962D-9F19D1D2CAF5}"/>
              </a:ext>
            </a:extLst>
          </p:cNvPr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70D7D-8179-4F40-89E0-4CEF890A7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EAAAF-AAFA-374B-BA2B-454C13D78E60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ED6B75-1397-B64B-B89F-971C4FBB7C42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CAB1345-992F-E545-B04B-5857CD94DC35}"/>
              </a:ext>
            </a:extLst>
          </p:cNvPr>
          <p:cNvSpPr/>
          <p:nvPr/>
        </p:nvSpPr>
        <p:spPr>
          <a:xfrm>
            <a:off x="2146264" y="1026464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127CD-FD8A-A844-98F0-23382BA9FAE9}"/>
              </a:ext>
            </a:extLst>
          </p:cNvPr>
          <p:cNvSpPr/>
          <p:nvPr userDrawn="1"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B0837-427D-1748-AB83-BA20A39757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633B24-A0CE-BF4A-B6B6-8FF604B3913F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59CADE6-3B65-9745-88CF-D1F15149CC2E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</a:extLst>
          </p:cNvPr>
          <p:cNvSpPr/>
          <p:nvPr userDrawn="1"/>
        </p:nvSpPr>
        <p:spPr>
          <a:xfrm>
            <a:off x="2146264" y="1026464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5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04F991A6-7FBD-004C-B9D3-09B858053AE4}"/>
              </a:ext>
            </a:extLst>
          </p:cNvPr>
          <p:cNvSpPr/>
          <p:nvPr/>
        </p:nvSpPr>
        <p:spPr>
          <a:xfrm>
            <a:off x="9144000" y="0"/>
            <a:ext cx="9143999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EF7E3-8CE1-A64E-893B-2B52B8EAD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37A84B-8011-F642-9A70-EB69675DA17D}"/>
              </a:ext>
            </a:extLst>
          </p:cNvPr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857CD44-1A68-9845-B9B7-5DD89207B779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</a:extLst>
          </p:cNvPr>
          <p:cNvSpPr/>
          <p:nvPr userDrawn="1"/>
        </p:nvSpPr>
        <p:spPr>
          <a:xfrm>
            <a:off x="9144000" y="0"/>
            <a:ext cx="9143999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E8668-042A-CB4E-978A-59827BEF92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</a:extLst>
          </p:cNvPr>
          <p:cNvSpPr/>
          <p:nvPr userDrawn="1"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BD09B77-CEFE-DD43-B003-CC084EC60D65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79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D0346-91FD-8849-99B9-552AB425B3EA}"/>
              </a:ext>
            </a:extLst>
          </p:cNvPr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C14-4A8C-E641-AC92-50F514730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2514BFE-6C95-B448-B46A-B811D9404797}"/>
              </a:ext>
            </a:extLst>
          </p:cNvPr>
          <p:cNvSpPr/>
          <p:nvPr/>
        </p:nvSpPr>
        <p:spPr>
          <a:xfrm>
            <a:off x="7015305" y="6989450"/>
            <a:ext cx="7200900" cy="28575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E0312E-A9C2-C349-99AD-AFCFD9FFF450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0EF02-BD96-1647-AA41-B9268F4871FD}"/>
              </a:ext>
            </a:extLst>
          </p:cNvPr>
          <p:cNvSpPr/>
          <p:nvPr userDrawn="1"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754AD-6AF6-064F-9D39-34874A4830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</a:extLst>
          </p:cNvPr>
          <p:cNvSpPr/>
          <p:nvPr userDrawn="1"/>
        </p:nvSpPr>
        <p:spPr>
          <a:xfrm>
            <a:off x="7015305" y="6989450"/>
            <a:ext cx="7200900" cy="28575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2FECF-1BB5-4C42-A89A-BC831EB07689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69987-766C-AE4B-87F0-D07CCA454BF2}"/>
              </a:ext>
            </a:extLst>
          </p:cNvPr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D0346-91FD-8849-99B9-552AB425B3EA}"/>
              </a:ext>
            </a:extLst>
          </p:cNvPr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F6C14-4A8C-E641-AC92-50F514730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</a:extLst>
          </p:cNvPr>
          <p:cNvSpPr/>
          <p:nvPr/>
        </p:nvSpPr>
        <p:spPr>
          <a:xfrm>
            <a:off x="15520287" y="1260941"/>
            <a:ext cx="45719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A07FBEEA-4BB0-3B4A-B12D-47020D535E72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C4C5D-0CB8-2F46-B7D9-245DB1DF0910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7E9B19-FEFE-C943-93B3-FAFAEACFE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58A3138-293C-1C4B-990D-E9B1D05EC067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894B9C6-FFC2-BF49-B139-13399AA9464D}"/>
              </a:ext>
            </a:extLst>
          </p:cNvPr>
          <p:cNvSpPr/>
          <p:nvPr/>
        </p:nvSpPr>
        <p:spPr>
          <a:xfrm>
            <a:off x="2137299" y="1028700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8AAAE-5FD4-E749-8114-2DAEC131C6BD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808A2-9735-0046-8139-D23B663F5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DD7F3E48-D5A1-D341-B5E7-77158EA2FBED}"/>
              </a:ext>
            </a:extLst>
          </p:cNvPr>
          <p:cNvSpPr/>
          <p:nvPr userDrawn="1"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</a:extLst>
          </p:cNvPr>
          <p:cNvSpPr/>
          <p:nvPr userDrawn="1"/>
        </p:nvSpPr>
        <p:spPr>
          <a:xfrm>
            <a:off x="2137299" y="1028700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A4F16-1ACC-7B4A-873F-BADAEB93E903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EC58BEA-C5D0-6E43-A7BE-DF35E27A24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0471B98-1891-6240-AF37-D317E72481B2}"/>
              </a:ext>
            </a:extLst>
          </p:cNvPr>
          <p:cNvSpPr/>
          <p:nvPr/>
        </p:nvSpPr>
        <p:spPr>
          <a:xfrm rot="5400000" flipH="1">
            <a:off x="9140192" y="-4766911"/>
            <a:ext cx="45719" cy="18288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1F753-0479-734E-8743-658697E11855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E9B19-FEFE-C943-93B3-FAFAEACFE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8AAAE-5FD4-E749-8114-2DAEC131C6BD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</a:extLst>
          </p:cNvPr>
          <p:cNvSpPr/>
          <p:nvPr userDrawn="1"/>
        </p:nvSpPr>
        <p:spPr>
          <a:xfrm rot="5400000" flipH="1">
            <a:off x="9140192" y="-4766911"/>
            <a:ext cx="45719" cy="18288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5BD4-D7E3-1641-BA72-D080427A4F0D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555532-8968-2B43-BC3C-48409B8A07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4771C5-3AE5-724A-AF63-AB97DA82CA36}"/>
              </a:ext>
            </a:extLst>
          </p:cNvPr>
          <p:cNvSpPr/>
          <p:nvPr userDrawn="1"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1" r:id="rId10"/>
    <p:sldLayoutId id="2147483662" r:id="rId11"/>
    <p:sldLayoutId id="2147483668" r:id="rId12"/>
    <p:sldLayoutId id="2147483667" r:id="rId13"/>
    <p:sldLayoutId id="2147483663" r:id="rId14"/>
    <p:sldLayoutId id="2147483664" r:id="rId1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8FF35417-3F0A-C241-B35B-084EDB693D36}"/>
              </a:ext>
            </a:extLst>
          </p:cNvPr>
          <p:cNvSpPr txBox="1">
            <a:spLocks/>
          </p:cNvSpPr>
          <p:nvPr/>
        </p:nvSpPr>
        <p:spPr>
          <a:xfrm>
            <a:off x="685800" y="7124700"/>
            <a:ext cx="11328400" cy="1949252"/>
          </a:xfrm>
          <a:prstGeom prst="rect">
            <a:avLst/>
          </a:prstGeom>
        </p:spPr>
        <p:txBody>
          <a:bodyPr vert="horz" wrap="square" lIns="0" tIns="168275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325"/>
              </a:spcBef>
            </a:pPr>
            <a:r>
              <a:rPr lang="en-US" sz="5400" kern="0" dirty="0">
                <a:solidFill>
                  <a:srgbClr val="0C23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Bradford Hull</a:t>
            </a:r>
          </a:p>
          <a:p>
            <a:pPr marL="12700" marR="5080">
              <a:spcBef>
                <a:spcPts val="1325"/>
              </a:spcBef>
            </a:pPr>
            <a:r>
              <a:rPr lang="en-US" sz="5400" kern="0" dirty="0">
                <a:solidFill>
                  <a:srgbClr val="0C23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Lifespan Analysis of Worms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2F8F3AE-6A00-0446-A03F-AD4E6D2DDBF3}"/>
              </a:ext>
            </a:extLst>
          </p:cNvPr>
          <p:cNvSpPr txBox="1"/>
          <p:nvPr/>
        </p:nvSpPr>
        <p:spPr>
          <a:xfrm>
            <a:off x="685800" y="9379086"/>
            <a:ext cx="5410200" cy="64121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C23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Consultation: September 12</a:t>
            </a:r>
            <a:r>
              <a:rPr lang="en-US" b="1" baseline="30000" dirty="0">
                <a:solidFill>
                  <a:srgbClr val="0C23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>
                <a:solidFill>
                  <a:srgbClr val="0C23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C23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STAT688 | Huashi Li, Alex Salce (Taryn Laird)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C2D92-E1E6-7746-B459-BEFEB84964AE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ign on a building&#10;&#10;Description automatically generated with low confidence">
            <a:extLst>
              <a:ext uri="{FF2B5EF4-FFF2-40B4-BE49-F238E27FC236}">
                <a16:creationId xmlns:a16="http://schemas.microsoft.com/office/drawing/2014/main" id="{837C3057-77A3-0A46-B646-8783910BB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4" r="624" b="13408"/>
          <a:stretch/>
        </p:blipFill>
        <p:spPr>
          <a:xfrm>
            <a:off x="0" y="0"/>
            <a:ext cx="18288000" cy="7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838200" y="574679"/>
            <a:ext cx="7162800" cy="1393330"/>
          </a:xfrm>
          <a:prstGeom prst="rect">
            <a:avLst/>
          </a:prstGeom>
        </p:spPr>
        <p:txBody>
          <a:bodyPr vert="horz" wrap="square" lIns="0" tIns="151130" rIns="0" bIns="0" rtlCol="0">
            <a:noAutofit/>
          </a:bodyPr>
          <a:lstStyle/>
          <a:p>
            <a:pPr marL="12700" marR="5080">
              <a:lnSpc>
                <a:spcPts val="10410"/>
              </a:lnSpc>
              <a:spcBef>
                <a:spcPts val="1190"/>
              </a:spcBef>
            </a:pPr>
            <a:r>
              <a:rPr lang="en-US" sz="8000" spc="-235" dirty="0">
                <a:solidFill>
                  <a:srgbClr val="0C23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sz="8000" spc="-495" dirty="0">
              <a:solidFill>
                <a:srgbClr val="0C23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324101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C234B"/>
                </a:solidFill>
                <a:latin typeface="Times New Roman"/>
                <a:cs typeface="Times New Roman"/>
              </a:rPr>
              <a:t>Client: Bradford Hull</a:t>
            </a:r>
            <a:endParaRPr sz="3600" dirty="0">
              <a:solidFill>
                <a:srgbClr val="0C234B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767" y="2946094"/>
            <a:ext cx="3784633" cy="749608"/>
          </a:xfrm>
          <a:prstGeom prst="rect">
            <a:avLst/>
          </a:prstGeom>
        </p:spPr>
        <p:txBody>
          <a:bodyPr vert="horz" wrap="square" lIns="0" tIns="57785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2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spc="-40" baseline="3000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2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PhD student in MCB</a:t>
            </a: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2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Studying aging in worms </a:t>
            </a:r>
            <a:endParaRPr lang="en-US" sz="220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2E7E2E2-6618-8840-8F9F-2694A9E220AA}"/>
              </a:ext>
            </a:extLst>
          </p:cNvPr>
          <p:cNvSpPr/>
          <p:nvPr/>
        </p:nvSpPr>
        <p:spPr>
          <a:xfrm>
            <a:off x="-454025" y="723900"/>
            <a:ext cx="908050" cy="908050"/>
          </a:xfrm>
          <a:custGeom>
            <a:avLst/>
            <a:gdLst/>
            <a:ahLst/>
            <a:cxnLst/>
            <a:rect l="l" t="t" r="r" b="b"/>
            <a:pathLst>
              <a:path w="908050" h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4F1C5-A2D3-0F46-95D2-001196D563C8}"/>
              </a:ext>
            </a:extLst>
          </p:cNvPr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9BAE8CF-9585-0A4F-4382-F280BB3E09BA}"/>
              </a:ext>
            </a:extLst>
          </p:cNvPr>
          <p:cNvSpPr txBox="1"/>
          <p:nvPr/>
        </p:nvSpPr>
        <p:spPr>
          <a:xfrm>
            <a:off x="1371600" y="3974747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C234B"/>
                </a:solidFill>
                <a:latin typeface="Times New Roman"/>
                <a:cs typeface="Times New Roman"/>
              </a:rPr>
              <a:t>Summary of the Problem</a:t>
            </a:r>
            <a:endParaRPr sz="3600" dirty="0">
              <a:solidFill>
                <a:srgbClr val="0C234B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353FBC93-1F63-3CEF-D3B9-B5E744CB4177}"/>
              </a:ext>
            </a:extLst>
          </p:cNvPr>
          <p:cNvSpPr txBox="1"/>
          <p:nvPr/>
        </p:nvSpPr>
        <p:spPr>
          <a:xfrm>
            <a:off x="1701767" y="4647677"/>
            <a:ext cx="7594633" cy="4686823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Bradford wants to compare lifespans of worms that are all drawn from the same batch of eggs placed in different media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Agar culture (individual plates)</a:t>
            </a:r>
          </a:p>
          <a:p>
            <a:pPr marL="1270000" lvl="2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~40 worms per plate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 culture </a:t>
            </a:r>
            <a:r>
              <a:rPr lang="en-US" sz="24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(reservoir)</a:t>
            </a:r>
            <a:endParaRPr lang="en-US" sz="2400" spc="-4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0" lvl="2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~5000 worms per reservoir</a:t>
            </a:r>
          </a:p>
          <a:p>
            <a:pPr marL="355600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Treatments are “stressors” added to each media, and he wants to evaluate the effects of stressors in each media on worm lifespans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has collected data and wants to perform statistical analyses of the effects of treatments both within media as well as between media to determine if different.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4F243F66-DFA4-8040-0E86-E3C948EE5C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48469"/>
          <a:stretch/>
        </p:blipFill>
        <p:spPr>
          <a:xfrm>
            <a:off x="8979094" y="181805"/>
            <a:ext cx="4441883" cy="2877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E5340-CFEF-9924-FD86-DAE7E688E733}"/>
              </a:ext>
            </a:extLst>
          </p:cNvPr>
          <p:cNvSpPr txBox="1"/>
          <p:nvPr/>
        </p:nvSpPr>
        <p:spPr>
          <a:xfrm>
            <a:off x="6798152" y="3217176"/>
            <a:ext cx="58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Lifespan data &amp; K-M curve from provided example paper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04238-E823-C31A-2CC9-B0C053E5D0B7}"/>
              </a:ext>
            </a:extLst>
          </p:cNvPr>
          <p:cNvSpPr txBox="1"/>
          <p:nvPr/>
        </p:nvSpPr>
        <p:spPr>
          <a:xfrm>
            <a:off x="6801752" y="3646588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Sutphin GL,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Kaeberlein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M. Measuring Caenorhabditis elegans life span on solid media. J Vis Exp. 2009 May 12;(27):1152.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10.3791/1152. PMID: 19488025; PMCID: PMC2794294.</a:t>
            </a:r>
            <a:endParaRPr lang="en-US" sz="1200" dirty="0"/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B947C410-B1B2-BE00-D297-C3CF3F4B42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9" b="-990"/>
          <a:stretch/>
        </p:blipFill>
        <p:spPr>
          <a:xfrm>
            <a:off x="13335000" y="253252"/>
            <a:ext cx="4724400" cy="2806518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DA245102-6448-51F2-F91A-29DC740695D4}"/>
              </a:ext>
            </a:extLst>
          </p:cNvPr>
          <p:cNvSpPr txBox="1"/>
          <p:nvPr/>
        </p:nvSpPr>
        <p:spPr>
          <a:xfrm>
            <a:off x="9702767" y="4647677"/>
            <a:ext cx="7594633" cy="4686823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355600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were differences between how he was able to capture lifespan data between the liquid and agar media due to some measurement challenges.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 primary concerns were whether the experimental procedures were adequate to carry out his intended analyses.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Prefers Kaplan-Meier if feasible with the data he captured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35B80D-E78F-B8EE-10F1-8CFEA57CA526}"/>
              </a:ext>
            </a:extLst>
          </p:cNvPr>
          <p:cNvSpPr/>
          <p:nvPr/>
        </p:nvSpPr>
        <p:spPr>
          <a:xfrm>
            <a:off x="1701767" y="5558587"/>
            <a:ext cx="390000" cy="15784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286923B-4DD1-9029-2C6B-BCF8FF068FF6}"/>
              </a:ext>
            </a:extLst>
          </p:cNvPr>
          <p:cNvSpPr txBox="1"/>
          <p:nvPr/>
        </p:nvSpPr>
        <p:spPr>
          <a:xfrm>
            <a:off x="-76200" y="5972996"/>
            <a:ext cx="1676400" cy="749608"/>
          </a:xfrm>
          <a:prstGeom prst="rect">
            <a:avLst/>
          </a:prstGeom>
        </p:spPr>
        <p:txBody>
          <a:bodyPr vert="horz" wrap="square" lIns="0" tIns="57785" rIns="0" bIns="0" rtlCol="0">
            <a:noAutofit/>
          </a:bodyPr>
          <a:lstStyle/>
          <a:p>
            <a:pPr marL="12700" algn="r">
              <a:lnSpc>
                <a:spcPct val="100000"/>
              </a:lnSpc>
              <a:spcBef>
                <a:spcPts val="455"/>
              </a:spcBef>
            </a:pPr>
            <a:r>
              <a:rPr lang="en-US" sz="22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 Units</a:t>
            </a:r>
            <a:endParaRPr lang="en-US" sz="220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1491A-5D94-9302-A968-C9D4FF15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52" y="189740"/>
            <a:ext cx="1966130" cy="2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2B0CDC97-1AD9-2E4E-6B1D-850139B5E145}"/>
              </a:ext>
            </a:extLst>
          </p:cNvPr>
          <p:cNvSpPr txBox="1"/>
          <p:nvPr/>
        </p:nvSpPr>
        <p:spPr>
          <a:xfrm>
            <a:off x="1143000" y="5843476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C234B"/>
                </a:solidFill>
                <a:latin typeface="Times New Roman"/>
                <a:cs typeface="Times New Roman"/>
              </a:rPr>
              <a:t>Experiment</a:t>
            </a:r>
            <a:endParaRPr sz="3600" dirty="0">
              <a:solidFill>
                <a:srgbClr val="0C234B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6715F42-C28C-8419-0360-C615CED13320}"/>
              </a:ext>
            </a:extLst>
          </p:cNvPr>
          <p:cNvSpPr txBox="1"/>
          <p:nvPr/>
        </p:nvSpPr>
        <p:spPr>
          <a:xfrm>
            <a:off x="1143000" y="6416351"/>
            <a:ext cx="9347374" cy="2545466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 units were made using eggs from the same batch/population, started at same time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is recorded every </a:t>
            </a: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days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experimental units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Agar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raw </a:t>
            </a: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alive remaining 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recorded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~150mL sampled from </a:t>
            </a:r>
            <a:r>
              <a:rPr lang="en-US" sz="24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and </a:t>
            </a: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alive/dead 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recorded (sample </a:t>
            </a:r>
            <a:r>
              <a:rPr lang="en-US" sz="2400" i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discarded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i.e. sampling </a:t>
            </a:r>
            <a:r>
              <a:rPr lang="en-US" sz="2400" i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replacement.</a:t>
            </a:r>
            <a:endParaRPr lang="en-US" sz="2400" spc="-4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0" lvl="2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replicates 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performed per experimental unit per timestep (matches number Agar replicates)</a:t>
            </a:r>
          </a:p>
          <a:p>
            <a:pPr marL="12700" algn="just">
              <a:spcBef>
                <a:spcPts val="455"/>
              </a:spcBef>
            </a:pPr>
            <a:endParaRPr lang="en-US" sz="2400" spc="-40" dirty="0">
              <a:solidFill>
                <a:srgbClr val="0C23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0FAE1B-9824-305E-F451-F8F99E82B2E0}"/>
              </a:ext>
            </a:extLst>
          </p:cNvPr>
          <p:cNvGrpSpPr/>
          <p:nvPr/>
        </p:nvGrpSpPr>
        <p:grpSpPr>
          <a:xfrm>
            <a:off x="11353800" y="661368"/>
            <a:ext cx="5257800" cy="4285449"/>
            <a:chOff x="11353800" y="661368"/>
            <a:chExt cx="5257800" cy="428544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6B6C2B2-3AA5-D514-DEDC-C9A9580336CB}"/>
                </a:ext>
              </a:extLst>
            </p:cNvPr>
            <p:cNvGrpSpPr/>
            <p:nvPr/>
          </p:nvGrpSpPr>
          <p:grpSpPr>
            <a:xfrm>
              <a:off x="11353800" y="661368"/>
              <a:ext cx="5257800" cy="3982690"/>
              <a:chOff x="11734800" y="1296871"/>
              <a:chExt cx="4431600" cy="335685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A7650F7-4CE7-538D-6781-5EA2D94A7BA4}"/>
                  </a:ext>
                </a:extLst>
              </p:cNvPr>
              <p:cNvGrpSpPr/>
              <p:nvPr/>
            </p:nvGrpSpPr>
            <p:grpSpPr>
              <a:xfrm>
                <a:off x="11734800" y="1296871"/>
                <a:ext cx="4419600" cy="1123112"/>
                <a:chOff x="10439400" y="967683"/>
                <a:chExt cx="5715000" cy="145230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27514AE-5AE2-7570-8B43-D9FC66E54BF8}"/>
                    </a:ext>
                  </a:extLst>
                </p:cNvPr>
                <p:cNvGrpSpPr/>
                <p:nvPr/>
              </p:nvGrpSpPr>
              <p:grpSpPr>
                <a:xfrm>
                  <a:off x="125730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F8F2A44-80C9-3DAB-C505-EC8EFB4CFEAE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08C0B348-7EA8-336A-D2DA-4E75AD398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610AB12-582A-5623-6FC5-2EB8039F1F48}"/>
                    </a:ext>
                  </a:extLst>
                </p:cNvPr>
                <p:cNvGrpSpPr/>
                <p:nvPr/>
              </p:nvGrpSpPr>
              <p:grpSpPr>
                <a:xfrm>
                  <a:off x="104394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C92FD15-8D1F-B0FB-63C2-6A6C1CB7F0F0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B21C23D3-C5B1-702F-6369-7B451B22C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E66892D-36FD-1A18-5660-8E944430F153}"/>
                    </a:ext>
                  </a:extLst>
                </p:cNvPr>
                <p:cNvGrpSpPr/>
                <p:nvPr/>
              </p:nvGrpSpPr>
              <p:grpSpPr>
                <a:xfrm>
                  <a:off x="14706600" y="9721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BDD1BCC-DEF7-7F7B-C5AB-562528CE0E33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2D70D398-FDBD-1E48-0874-AF19234936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E0B9E16-A980-24B8-7AB8-55D0DB77D47D}"/>
                  </a:ext>
                </a:extLst>
              </p:cNvPr>
              <p:cNvGrpSpPr/>
              <p:nvPr/>
            </p:nvGrpSpPr>
            <p:grpSpPr>
              <a:xfrm>
                <a:off x="11746800" y="2415484"/>
                <a:ext cx="4419600" cy="1123112"/>
                <a:chOff x="10439400" y="967683"/>
                <a:chExt cx="5715000" cy="14523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359B119-3A41-AD4B-58D4-336ACDAD2DC5}"/>
                    </a:ext>
                  </a:extLst>
                </p:cNvPr>
                <p:cNvGrpSpPr/>
                <p:nvPr/>
              </p:nvGrpSpPr>
              <p:grpSpPr>
                <a:xfrm>
                  <a:off x="125730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56778698-E70D-8910-3CFB-09FE79EE3A03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2B244358-BA81-2B52-B2C7-495888A319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3C201B6-FAC2-E8D6-C7A8-F56A94C1A7AE}"/>
                    </a:ext>
                  </a:extLst>
                </p:cNvPr>
                <p:cNvGrpSpPr/>
                <p:nvPr/>
              </p:nvGrpSpPr>
              <p:grpSpPr>
                <a:xfrm>
                  <a:off x="104394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546B29A-4C4E-06C4-814A-00DFFECB353B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9685EDF1-1E2A-6F1A-AFE8-A8F82D104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8FC5856-3C07-FB42-985F-A9363E78D894}"/>
                    </a:ext>
                  </a:extLst>
                </p:cNvPr>
                <p:cNvGrpSpPr/>
                <p:nvPr/>
              </p:nvGrpSpPr>
              <p:grpSpPr>
                <a:xfrm>
                  <a:off x="14706600" y="9721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2AA0C047-4495-F5D0-6A82-696600B6AA77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9F18283F-5D78-0951-E8E1-9E84B01CA3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6CA4583-C7B2-D801-E3C0-48B36C32DD20}"/>
                  </a:ext>
                </a:extLst>
              </p:cNvPr>
              <p:cNvGrpSpPr/>
              <p:nvPr/>
            </p:nvGrpSpPr>
            <p:grpSpPr>
              <a:xfrm>
                <a:off x="11746800" y="3530617"/>
                <a:ext cx="4419600" cy="1123112"/>
                <a:chOff x="10439400" y="967683"/>
                <a:chExt cx="5715000" cy="14523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94F809F-E0EA-28B2-A8A3-8A95BCBA122C}"/>
                    </a:ext>
                  </a:extLst>
                </p:cNvPr>
                <p:cNvGrpSpPr/>
                <p:nvPr/>
              </p:nvGrpSpPr>
              <p:grpSpPr>
                <a:xfrm>
                  <a:off x="125730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924D6C3A-9D19-730A-9399-5DD9FC28425A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65A0B03E-4864-7C24-3E57-7583FBFC86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D1FD790-F034-4DFE-928E-E378A0113932}"/>
                    </a:ext>
                  </a:extLst>
                </p:cNvPr>
                <p:cNvGrpSpPr/>
                <p:nvPr/>
              </p:nvGrpSpPr>
              <p:grpSpPr>
                <a:xfrm>
                  <a:off x="10439400" y="9676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262A071-39AE-7092-259F-2192EF2B1997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5BEE5BA6-8176-62C8-EF81-F5D7573B4C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AFABA89-BC4B-AF93-1C1A-F68738BF7609}"/>
                    </a:ext>
                  </a:extLst>
                </p:cNvPr>
                <p:cNvGrpSpPr/>
                <p:nvPr/>
              </p:nvGrpSpPr>
              <p:grpSpPr>
                <a:xfrm>
                  <a:off x="14706600" y="972183"/>
                  <a:ext cx="1447800" cy="1447800"/>
                  <a:chOff x="12115800" y="2019300"/>
                  <a:chExt cx="1447800" cy="14478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2F36CACF-87E3-830C-B244-21CA06636BA6}"/>
                      </a:ext>
                    </a:extLst>
                  </p:cNvPr>
                  <p:cNvSpPr/>
                  <p:nvPr/>
                </p:nvSpPr>
                <p:spPr>
                  <a:xfrm>
                    <a:off x="12115800" y="2019300"/>
                    <a:ext cx="1447800" cy="14478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4925">
                    <a:solidFill>
                      <a:srgbClr val="FFFFFF"/>
                    </a:solidFill>
                  </a:ln>
                  <a:effectLst>
                    <a:outerShdw blurRad="317500" dir="2700000" algn="ctr">
                      <a:srgbClr val="000000">
                        <a:alpha val="43000"/>
                      </a:srgbClr>
                    </a:outerShdw>
                  </a:effectLst>
                  <a:scene3d>
                    <a:camera prst="perspectiveFront" fov="2700000">
                      <a:rot lat="19086000" lon="19067999" rev="3108000"/>
                    </a:camera>
                    <a:lightRig rig="threePt" dir="t">
                      <a:rot lat="0" lon="0" rev="0"/>
                    </a:lightRig>
                  </a:scene3d>
                  <a:sp3d extrusionH="38100" prstMaterial="clear">
                    <a:bevelT w="260350" h="50800" prst="softRound"/>
                    <a:bevelB prst="softRound"/>
                  </a:sp3d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43A39899-0CF2-55CE-9128-E4A128CA0C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413502" y="2393081"/>
                    <a:ext cx="852396" cy="70023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3662E1-BB56-F277-E7CA-A590BF5DFF0E}"/>
                </a:ext>
              </a:extLst>
            </p:cNvPr>
            <p:cNvSpPr txBox="1"/>
            <p:nvPr/>
          </p:nvSpPr>
          <p:spPr>
            <a:xfrm>
              <a:off x="11651481" y="1882800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16C4E8-7561-D44F-B746-46F20E942E23}"/>
                </a:ext>
              </a:extLst>
            </p:cNvPr>
            <p:cNvSpPr txBox="1"/>
            <p:nvPr/>
          </p:nvSpPr>
          <p:spPr>
            <a:xfrm>
              <a:off x="11665719" y="3218442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4C38DC-4623-4AF1-BBC6-A8CABA0C322F}"/>
                </a:ext>
              </a:extLst>
            </p:cNvPr>
            <p:cNvSpPr txBox="1"/>
            <p:nvPr/>
          </p:nvSpPr>
          <p:spPr>
            <a:xfrm>
              <a:off x="11699902" y="4546707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A7A283-1A6C-6996-914D-730C2166D63A}"/>
                </a:ext>
              </a:extLst>
            </p:cNvPr>
            <p:cNvSpPr txBox="1"/>
            <p:nvPr/>
          </p:nvSpPr>
          <p:spPr>
            <a:xfrm>
              <a:off x="13586159" y="1882800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0D699-BC8F-F754-D46D-25FACFE40F8F}"/>
                </a:ext>
              </a:extLst>
            </p:cNvPr>
            <p:cNvSpPr txBox="1"/>
            <p:nvPr/>
          </p:nvSpPr>
          <p:spPr>
            <a:xfrm>
              <a:off x="13600397" y="3218442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EAB06A-C093-52A1-C5CF-67307EC0C8F9}"/>
                </a:ext>
              </a:extLst>
            </p:cNvPr>
            <p:cNvSpPr txBox="1"/>
            <p:nvPr/>
          </p:nvSpPr>
          <p:spPr>
            <a:xfrm>
              <a:off x="13634580" y="4546707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4B1096-6A3A-D426-9117-5A6D2E2B38B1}"/>
                </a:ext>
              </a:extLst>
            </p:cNvPr>
            <p:cNvSpPr txBox="1"/>
            <p:nvPr/>
          </p:nvSpPr>
          <p:spPr>
            <a:xfrm>
              <a:off x="15557029" y="1882800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E1B49AE-768F-4C0B-8654-8F5BE8E4FBF3}"/>
                </a:ext>
              </a:extLst>
            </p:cNvPr>
            <p:cNvSpPr txBox="1"/>
            <p:nvPr/>
          </p:nvSpPr>
          <p:spPr>
            <a:xfrm>
              <a:off x="15571267" y="3218442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32DD92-6B3D-D7AD-7220-F06CCF8FAE80}"/>
                </a:ext>
              </a:extLst>
            </p:cNvPr>
            <p:cNvSpPr txBox="1"/>
            <p:nvPr/>
          </p:nvSpPr>
          <p:spPr>
            <a:xfrm>
              <a:off x="15605450" y="4546707"/>
              <a:ext cx="733006" cy="4001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N~40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D7635BB-5FBD-8FDE-7283-A09B2C7EA7FC}"/>
              </a:ext>
            </a:extLst>
          </p:cNvPr>
          <p:cNvGrpSpPr/>
          <p:nvPr/>
        </p:nvGrpSpPr>
        <p:grpSpPr>
          <a:xfrm>
            <a:off x="1143000" y="1677834"/>
            <a:ext cx="8686800" cy="3856576"/>
            <a:chOff x="1310994" y="636890"/>
            <a:chExt cx="8686800" cy="3856576"/>
          </a:xfrm>
        </p:grpSpPr>
        <p:sp>
          <p:nvSpPr>
            <p:cNvPr id="53" name="object 10">
              <a:extLst>
                <a:ext uri="{FF2B5EF4-FFF2-40B4-BE49-F238E27FC236}">
                  <a16:creationId xmlns:a16="http://schemas.microsoft.com/office/drawing/2014/main" id="{1FD9F54C-76B4-5DBB-A054-9FE985BD3F8D}"/>
                </a:ext>
              </a:extLst>
            </p:cNvPr>
            <p:cNvSpPr txBox="1"/>
            <p:nvPr/>
          </p:nvSpPr>
          <p:spPr>
            <a:xfrm>
              <a:off x="1310994" y="3997720"/>
              <a:ext cx="8686800" cy="4957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0" tIns="57785" rIns="0" bIns="0" numCol="1" rtlCol="0">
              <a:noAutofit/>
            </a:bodyPr>
            <a:lstStyle>
              <a:defPPr>
                <a:defRPr lang="en-US"/>
              </a:defPPr>
              <a:lvl1pPr marL="12700" algn="just">
                <a:lnSpc>
                  <a:spcPct val="100000"/>
                </a:lnSpc>
                <a:spcBef>
                  <a:spcPts val="455"/>
                </a:spcBef>
                <a:defRPr sz="2400" spc="-40">
                  <a:solidFill>
                    <a:srgbClr val="0C234B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 marL="812800" lvl="1" indent="-342900" algn="just">
                <a:spcBef>
                  <a:spcPts val="455"/>
                </a:spcBef>
                <a:buFont typeface="Arial" panose="020B0604020202020204" pitchFamily="34" charset="0"/>
                <a:buChar char="•"/>
                <a:defRPr sz="2400" spc="-40">
                  <a:solidFill>
                    <a:srgbClr val="0C234B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2pPr>
              <a:lvl3pPr marL="1270000" lvl="2" indent="-342900" algn="just">
                <a:spcBef>
                  <a:spcPts val="455"/>
                </a:spcBef>
                <a:buFont typeface="Arial" panose="020B0604020202020204" pitchFamily="34" charset="0"/>
                <a:buChar char="•"/>
                <a:defRPr sz="2400" spc="-40">
                  <a:solidFill>
                    <a:srgbClr val="0C234B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dirty="0"/>
                <a:t>Media: </a:t>
              </a:r>
              <a:r>
                <a:rPr lang="en-US" b="1" dirty="0"/>
                <a:t>Liquid culture </a:t>
              </a:r>
              <a:r>
                <a:rPr lang="en-US" dirty="0"/>
                <a:t>(reservoirs)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6F4D3562-4DF8-7552-74AC-EA9D827F44A4}"/>
                </a:ext>
              </a:extLst>
            </p:cNvPr>
            <p:cNvGrpSpPr/>
            <p:nvPr/>
          </p:nvGrpSpPr>
          <p:grpSpPr>
            <a:xfrm>
              <a:off x="1310994" y="636890"/>
              <a:ext cx="8686800" cy="3247143"/>
              <a:chOff x="1310994" y="636890"/>
              <a:chExt cx="8686800" cy="324714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960830-7E4D-EF70-7274-6042C66FBEBD}"/>
                  </a:ext>
                </a:extLst>
              </p:cNvPr>
              <p:cNvGrpSpPr/>
              <p:nvPr/>
            </p:nvGrpSpPr>
            <p:grpSpPr>
              <a:xfrm>
                <a:off x="1310994" y="636890"/>
                <a:ext cx="8686800" cy="2917220"/>
                <a:chOff x="685800" y="1765898"/>
                <a:chExt cx="9597225" cy="322296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730719E-844D-C07E-C715-3D8295A9BFA7}"/>
                    </a:ext>
                  </a:extLst>
                </p:cNvPr>
                <p:cNvGrpSpPr/>
                <p:nvPr/>
              </p:nvGrpSpPr>
              <p:grpSpPr>
                <a:xfrm>
                  <a:off x="685800" y="1784577"/>
                  <a:ext cx="3505200" cy="3195918"/>
                  <a:chOff x="12090059" y="6799359"/>
                  <a:chExt cx="2133600" cy="1945341"/>
                </a:xfrm>
              </p:grpSpPr>
              <p:pic>
                <p:nvPicPr>
                  <p:cNvPr id="7" name="Graphic 6" descr="Water with solid fill">
                    <a:extLst>
                      <a:ext uri="{FF2B5EF4-FFF2-40B4-BE49-F238E27FC236}">
                        <a16:creationId xmlns:a16="http://schemas.microsoft.com/office/drawing/2014/main" id="{EC299662-514E-78EF-F881-1F029B1E3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90059" y="6799359"/>
                    <a:ext cx="2133600" cy="194534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49987" dist="250190" dir="8460000" algn="ctr">
                      <a:srgbClr val="000000">
                        <a:alpha val="28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88900" h="88900"/>
                  </a:sp3d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42BF8DF4-2A59-ACE9-A128-8795A862FA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779881" y="7576543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C3D940F9-883C-0225-583C-F5A026245DC8}"/>
                    </a:ext>
                  </a:extLst>
                </p:cNvPr>
                <p:cNvGrpSpPr/>
                <p:nvPr/>
              </p:nvGrpSpPr>
              <p:grpSpPr>
                <a:xfrm>
                  <a:off x="3800634" y="1792941"/>
                  <a:ext cx="3505200" cy="3195918"/>
                  <a:chOff x="12090059" y="6799359"/>
                  <a:chExt cx="2133600" cy="1945341"/>
                </a:xfrm>
              </p:grpSpPr>
              <p:pic>
                <p:nvPicPr>
                  <p:cNvPr id="47" name="Graphic 46" descr="Water with solid fill">
                    <a:extLst>
                      <a:ext uri="{FF2B5EF4-FFF2-40B4-BE49-F238E27FC236}">
                        <a16:creationId xmlns:a16="http://schemas.microsoft.com/office/drawing/2014/main" id="{17FDE6C8-1341-1257-1D38-A31103B1D2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90059" y="6799359"/>
                    <a:ext cx="2133600" cy="194534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49987" dist="250190" dir="8460000" algn="ctr">
                      <a:srgbClr val="000000">
                        <a:alpha val="28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88900" h="88900"/>
                  </a:sp3d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F43B4309-2300-531B-C653-D70DA063C9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779881" y="7576543"/>
                    <a:ext cx="852396" cy="700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766FB84-3104-A21F-C6E6-B586AA6E0CAA}"/>
                    </a:ext>
                  </a:extLst>
                </p:cNvPr>
                <p:cNvGrpSpPr/>
                <p:nvPr/>
              </p:nvGrpSpPr>
              <p:grpSpPr>
                <a:xfrm>
                  <a:off x="6777825" y="1765898"/>
                  <a:ext cx="3505200" cy="3195918"/>
                  <a:chOff x="12090059" y="6799359"/>
                  <a:chExt cx="2133600" cy="1945341"/>
                </a:xfrm>
              </p:grpSpPr>
              <p:pic>
                <p:nvPicPr>
                  <p:cNvPr id="50" name="Graphic 49" descr="Water with solid fill">
                    <a:extLst>
                      <a:ext uri="{FF2B5EF4-FFF2-40B4-BE49-F238E27FC236}">
                        <a16:creationId xmlns:a16="http://schemas.microsoft.com/office/drawing/2014/main" id="{3AEC4E21-2C9A-FBC6-D0EC-6292A4E11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90059" y="6799359"/>
                    <a:ext cx="2133600" cy="194534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49987" dist="250190" dir="8460000" algn="ctr">
                      <a:srgbClr val="000000">
                        <a:alpha val="28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88900" h="88900"/>
                  </a:sp3d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49C4707B-AF82-8A8E-4284-C1C1F2140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2779881" y="7576543"/>
                    <a:ext cx="852396" cy="70023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B4B929A-3F49-4909-EE1D-1113D1891E0A}"/>
                  </a:ext>
                </a:extLst>
              </p:cNvPr>
              <p:cNvSpPr txBox="1"/>
              <p:nvPr/>
            </p:nvSpPr>
            <p:spPr>
              <a:xfrm>
                <a:off x="2263575" y="3467741"/>
                <a:ext cx="1267521" cy="40011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N~5000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EABB602-97A5-B9E6-389F-8CDBF2103319}"/>
                  </a:ext>
                </a:extLst>
              </p:cNvPr>
              <p:cNvSpPr txBox="1"/>
              <p:nvPr/>
            </p:nvSpPr>
            <p:spPr>
              <a:xfrm>
                <a:off x="5082925" y="3483923"/>
                <a:ext cx="1267521" cy="40011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N~5000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2D268FD-9602-F29D-5A7B-ECA8B2F2AB89}"/>
                  </a:ext>
                </a:extLst>
              </p:cNvPr>
              <p:cNvSpPr txBox="1"/>
              <p:nvPr/>
            </p:nvSpPr>
            <p:spPr>
              <a:xfrm>
                <a:off x="7777690" y="3467741"/>
                <a:ext cx="1267521" cy="40011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N~5000</a:t>
                </a:r>
              </a:p>
            </p:txBody>
          </p:sp>
        </p:grpSp>
      </p:grpSp>
      <p:sp>
        <p:nvSpPr>
          <p:cNvPr id="1032" name="object 10">
            <a:extLst>
              <a:ext uri="{FF2B5EF4-FFF2-40B4-BE49-F238E27FC236}">
                <a16:creationId xmlns:a16="http://schemas.microsoft.com/office/drawing/2014/main" id="{3D3F5500-7E67-B320-1DC7-4159B78463A9}"/>
              </a:ext>
            </a:extLst>
          </p:cNvPr>
          <p:cNvSpPr txBox="1"/>
          <p:nvPr/>
        </p:nvSpPr>
        <p:spPr>
          <a:xfrm>
            <a:off x="11360918" y="5038664"/>
            <a:ext cx="5229326" cy="4957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57785" rIns="0" bIns="0" numCol="1" rtlCol="0">
            <a:noAutofit/>
          </a:bodyPr>
          <a:lstStyle>
            <a:defPPr>
              <a:defRPr lang="en-US"/>
            </a:defPPr>
            <a:lvl1pPr marL="12700" algn="just">
              <a:lnSpc>
                <a:spcPct val="100000"/>
              </a:lnSpc>
              <a:spcBef>
                <a:spcPts val="455"/>
              </a:spcBef>
              <a:defRPr sz="24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  <a:defRPr sz="24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70000" lvl="2" indent="-342900" algn="just">
              <a:spcBef>
                <a:spcPts val="455"/>
              </a:spcBef>
              <a:buFont typeface="Arial" panose="020B0604020202020204" pitchFamily="34" charset="0"/>
              <a:buChar char="•"/>
              <a:defRPr sz="24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Media: </a:t>
            </a:r>
            <a:r>
              <a:rPr lang="en-US" b="1" dirty="0"/>
              <a:t>Agar culture </a:t>
            </a:r>
            <a:r>
              <a:rPr lang="en-US" dirty="0"/>
              <a:t>(plates)</a:t>
            </a:r>
          </a:p>
        </p:txBody>
      </p:sp>
      <p:sp>
        <p:nvSpPr>
          <p:cNvPr id="1033" name="object 10">
            <a:extLst>
              <a:ext uri="{FF2B5EF4-FFF2-40B4-BE49-F238E27FC236}">
                <a16:creationId xmlns:a16="http://schemas.microsoft.com/office/drawing/2014/main" id="{83BFDBCE-C784-BF43-65FB-D97CB342C8F6}"/>
              </a:ext>
            </a:extLst>
          </p:cNvPr>
          <p:cNvSpPr txBox="1"/>
          <p:nvPr/>
        </p:nvSpPr>
        <p:spPr>
          <a:xfrm>
            <a:off x="1444709" y="121898"/>
            <a:ext cx="7467600" cy="1878300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455"/>
              </a:spcBef>
            </a:pPr>
            <a:r>
              <a:rPr lang="en-US" sz="24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Treatments </a:t>
            </a:r>
            <a:r>
              <a:rPr lang="en-US" sz="24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(stressors)</a:t>
            </a:r>
          </a:p>
          <a:p>
            <a:pPr marL="355600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(no stressor)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Copper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DTT (dithiothreitol)</a:t>
            </a: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CFC10F4-AEAD-088A-77EA-96D9F1302A94}"/>
              </a:ext>
            </a:extLst>
          </p:cNvPr>
          <p:cNvGrpSpPr/>
          <p:nvPr/>
        </p:nvGrpSpPr>
        <p:grpSpPr>
          <a:xfrm>
            <a:off x="6440463" y="-70355"/>
            <a:ext cx="3055164" cy="1832601"/>
            <a:chOff x="5748026" y="-130289"/>
            <a:chExt cx="3055164" cy="1832601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C2828AA5-0DCA-3CF1-E7BC-E7F999918A3F}"/>
                </a:ext>
              </a:extLst>
            </p:cNvPr>
            <p:cNvGrpSpPr/>
            <p:nvPr/>
          </p:nvGrpSpPr>
          <p:grpSpPr>
            <a:xfrm>
              <a:off x="6298430" y="197170"/>
              <a:ext cx="2504760" cy="1505142"/>
              <a:chOff x="6298430" y="197170"/>
              <a:chExt cx="2504760" cy="1505142"/>
            </a:xfrm>
          </p:grpSpPr>
          <p:pic>
            <p:nvPicPr>
              <p:cNvPr id="1034" name="Picture 1033">
                <a:extLst>
                  <a:ext uri="{FF2B5EF4-FFF2-40B4-BE49-F238E27FC236}">
                    <a16:creationId xmlns:a16="http://schemas.microsoft.com/office/drawing/2014/main" id="{BF579859-93C6-3543-538D-0368B262B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27560" y="197170"/>
                <a:ext cx="1446376" cy="1188187"/>
              </a:xfrm>
              <a:prstGeom prst="rect">
                <a:avLst/>
              </a:prstGeom>
            </p:spPr>
          </p:pic>
          <p:pic>
            <p:nvPicPr>
              <p:cNvPr id="1035" name="Picture 1034">
                <a:extLst>
                  <a:ext uri="{FF2B5EF4-FFF2-40B4-BE49-F238E27FC236}">
                    <a16:creationId xmlns:a16="http://schemas.microsoft.com/office/drawing/2014/main" id="{9CD05532-F329-A280-AC8D-9BDA827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356814" y="410221"/>
                <a:ext cx="1446376" cy="1188187"/>
              </a:xfrm>
              <a:prstGeom prst="rect">
                <a:avLst/>
              </a:prstGeom>
            </p:spPr>
          </p:pic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2664CCF0-E834-534A-9E90-2BC80AEE8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98430" y="514125"/>
                <a:ext cx="1446376" cy="1188187"/>
              </a:xfrm>
              <a:prstGeom prst="rect">
                <a:avLst/>
              </a:prstGeom>
            </p:spPr>
          </p:pic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9811F446-EAB5-6687-ED9E-24D635A37B46}"/>
                </a:ext>
              </a:extLst>
            </p:cNvPr>
            <p:cNvGrpSpPr/>
            <p:nvPr/>
          </p:nvGrpSpPr>
          <p:grpSpPr>
            <a:xfrm>
              <a:off x="5748026" y="-130289"/>
              <a:ext cx="2504760" cy="1505142"/>
              <a:chOff x="6298430" y="197170"/>
              <a:chExt cx="2504760" cy="1505142"/>
            </a:xfrm>
          </p:grpSpPr>
          <p:pic>
            <p:nvPicPr>
              <p:cNvPr id="1039" name="Picture 1038">
                <a:extLst>
                  <a:ext uri="{FF2B5EF4-FFF2-40B4-BE49-F238E27FC236}">
                    <a16:creationId xmlns:a16="http://schemas.microsoft.com/office/drawing/2014/main" id="{E1CC7CC1-5D1F-57C3-33AE-33839DE65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27560" y="197170"/>
                <a:ext cx="1446376" cy="1188187"/>
              </a:xfrm>
              <a:prstGeom prst="rect">
                <a:avLst/>
              </a:prstGeom>
            </p:spPr>
          </p:pic>
          <p:pic>
            <p:nvPicPr>
              <p:cNvPr id="1040" name="Picture 1039">
                <a:extLst>
                  <a:ext uri="{FF2B5EF4-FFF2-40B4-BE49-F238E27FC236}">
                    <a16:creationId xmlns:a16="http://schemas.microsoft.com/office/drawing/2014/main" id="{34E976C5-E8DB-612B-806B-73A23C80A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356814" y="410221"/>
                <a:ext cx="1446376" cy="1188187"/>
              </a:xfrm>
              <a:prstGeom prst="rect">
                <a:avLst/>
              </a:prstGeom>
            </p:spPr>
          </p:pic>
          <p:pic>
            <p:nvPicPr>
              <p:cNvPr id="1041" name="Picture 1040">
                <a:extLst>
                  <a:ext uri="{FF2B5EF4-FFF2-40B4-BE49-F238E27FC236}">
                    <a16:creationId xmlns:a16="http://schemas.microsoft.com/office/drawing/2014/main" id="{6820EFF9-498D-5192-049F-351A52514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98430" y="514125"/>
                <a:ext cx="1446376" cy="1188187"/>
              </a:xfrm>
              <a:prstGeom prst="rect">
                <a:avLst/>
              </a:prstGeom>
            </p:spPr>
          </p:pic>
        </p:grpSp>
      </p:grpSp>
      <p:sp>
        <p:nvSpPr>
          <p:cNvPr id="1043" name="Arrow: Down 1042">
            <a:extLst>
              <a:ext uri="{FF2B5EF4-FFF2-40B4-BE49-F238E27FC236}">
                <a16:creationId xmlns:a16="http://schemas.microsoft.com/office/drawing/2014/main" id="{810FB55A-A39D-1056-2BEE-80DBB3917DB8}"/>
              </a:ext>
            </a:extLst>
          </p:cNvPr>
          <p:cNvSpPr/>
          <p:nvPr/>
        </p:nvSpPr>
        <p:spPr>
          <a:xfrm rot="2168712">
            <a:off x="6369159" y="1601860"/>
            <a:ext cx="1066300" cy="577097"/>
          </a:xfrm>
          <a:prstGeom prst="downArrow">
            <a:avLst>
              <a:gd name="adj1" fmla="val 50000"/>
              <a:gd name="adj2" fmla="val 6888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 Units</a:t>
            </a:r>
          </a:p>
        </p:txBody>
      </p:sp>
      <p:sp>
        <p:nvSpPr>
          <p:cNvPr id="1046" name="Arrow: Down 1045">
            <a:extLst>
              <a:ext uri="{FF2B5EF4-FFF2-40B4-BE49-F238E27FC236}">
                <a16:creationId xmlns:a16="http://schemas.microsoft.com/office/drawing/2014/main" id="{DDA8E3D1-B153-E375-EDFE-F3C851E1ECBB}"/>
              </a:ext>
            </a:extLst>
          </p:cNvPr>
          <p:cNvSpPr/>
          <p:nvPr/>
        </p:nvSpPr>
        <p:spPr>
          <a:xfrm rot="17716760">
            <a:off x="9468635" y="1094666"/>
            <a:ext cx="1066300" cy="577097"/>
          </a:xfrm>
          <a:prstGeom prst="downArrow">
            <a:avLst>
              <a:gd name="adj1" fmla="val 50000"/>
              <a:gd name="adj2" fmla="val 6888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 Units</a:t>
            </a:r>
          </a:p>
        </p:txBody>
      </p:sp>
      <p:sp>
        <p:nvSpPr>
          <p:cNvPr id="1047" name="object 12">
            <a:extLst>
              <a:ext uri="{FF2B5EF4-FFF2-40B4-BE49-F238E27FC236}">
                <a16:creationId xmlns:a16="http://schemas.microsoft.com/office/drawing/2014/main" id="{347AF6C7-5EAE-3CD9-52C2-A5BE505A75E8}"/>
              </a:ext>
            </a:extLst>
          </p:cNvPr>
          <p:cNvSpPr/>
          <p:nvPr/>
        </p:nvSpPr>
        <p:spPr>
          <a:xfrm>
            <a:off x="2704302" y="5733828"/>
            <a:ext cx="13582650" cy="28575"/>
          </a:xfrm>
          <a:custGeom>
            <a:avLst/>
            <a:gdLst/>
            <a:ahLst/>
            <a:cxnLst/>
            <a:rect l="l" t="t" r="r" b="b"/>
            <a:pathLst>
              <a:path w="13582650" h="28575">
                <a:moveTo>
                  <a:pt x="13582648" y="28574"/>
                </a:moveTo>
                <a:lnTo>
                  <a:pt x="0" y="28574"/>
                </a:lnTo>
                <a:lnTo>
                  <a:pt x="0" y="0"/>
                </a:lnTo>
                <a:lnTo>
                  <a:pt x="13582648" y="0"/>
                </a:lnTo>
                <a:lnTo>
                  <a:pt x="1358264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4">
            <a:extLst>
              <a:ext uri="{FF2B5EF4-FFF2-40B4-BE49-F238E27FC236}">
                <a16:creationId xmlns:a16="http://schemas.microsoft.com/office/drawing/2014/main" id="{00FD08C7-9781-AA14-8A92-283D7F9D4E69}"/>
              </a:ext>
            </a:extLst>
          </p:cNvPr>
          <p:cNvSpPr txBox="1"/>
          <p:nvPr/>
        </p:nvSpPr>
        <p:spPr>
          <a:xfrm>
            <a:off x="11699902" y="5922716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i="1" dirty="0">
                <a:solidFill>
                  <a:srgbClr val="0C234B"/>
                </a:solidFill>
                <a:latin typeface="Times New Roman"/>
                <a:cs typeface="Times New Roman"/>
              </a:rPr>
              <a:t>Additional Information</a:t>
            </a:r>
            <a:endParaRPr sz="3600" i="1" dirty="0">
              <a:solidFill>
                <a:srgbClr val="0C234B"/>
              </a:solidFill>
              <a:latin typeface="Times New Roman"/>
              <a:cs typeface="Times New Roman"/>
            </a:endParaRPr>
          </a:p>
        </p:txBody>
      </p:sp>
      <p:sp>
        <p:nvSpPr>
          <p:cNvPr id="1049" name="object 10">
            <a:extLst>
              <a:ext uri="{FF2B5EF4-FFF2-40B4-BE49-F238E27FC236}">
                <a16:creationId xmlns:a16="http://schemas.microsoft.com/office/drawing/2014/main" id="{BBD7C9D4-B486-DE6E-6496-395244EE05E5}"/>
              </a:ext>
            </a:extLst>
          </p:cNvPr>
          <p:cNvSpPr txBox="1"/>
          <p:nvPr/>
        </p:nvSpPr>
        <p:spPr>
          <a:xfrm>
            <a:off x="11699902" y="6549712"/>
            <a:ext cx="5120492" cy="2545466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worms per experimental unit &amp; number of replicates determined by a power analysis in MCB for this type of experiment.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23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`</a:t>
            </a:r>
            <a:r>
              <a:rPr lang="en-US" sz="2300" spc="-4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survival` was </a:t>
            </a:r>
            <a:r>
              <a:rPr lang="en-US" sz="23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analysis of Agar data</a:t>
            </a:r>
          </a:p>
        </p:txBody>
      </p:sp>
    </p:spTree>
    <p:extLst>
      <p:ext uri="{BB962C8B-B14F-4D97-AF65-F5344CB8AC3E}">
        <p14:creationId xmlns:p14="http://schemas.microsoft.com/office/powerpoint/2010/main" val="3035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Rectangle 1115">
            <a:extLst>
              <a:ext uri="{FF2B5EF4-FFF2-40B4-BE49-F238E27FC236}">
                <a16:creationId xmlns:a16="http://schemas.microsoft.com/office/drawing/2014/main" id="{59B1DBAF-3D62-6572-02EB-C1B93A1A098A}"/>
              </a:ext>
            </a:extLst>
          </p:cNvPr>
          <p:cNvSpPr/>
          <p:nvPr/>
        </p:nvSpPr>
        <p:spPr>
          <a:xfrm>
            <a:off x="914400" y="349368"/>
            <a:ext cx="4028182" cy="4015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51C9313F-0C26-F104-D862-C4EC1617FDAA}"/>
              </a:ext>
            </a:extLst>
          </p:cNvPr>
          <p:cNvGrpSpPr/>
          <p:nvPr/>
        </p:nvGrpSpPr>
        <p:grpSpPr>
          <a:xfrm>
            <a:off x="914400" y="498767"/>
            <a:ext cx="4028182" cy="3865733"/>
            <a:chOff x="11344180" y="876300"/>
            <a:chExt cx="4028182" cy="4409764"/>
          </a:xfrm>
        </p:grpSpPr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D82730B7-CD4C-54C1-5196-DE3FCAC33F8E}"/>
                </a:ext>
              </a:extLst>
            </p:cNvPr>
            <p:cNvGrpSpPr/>
            <p:nvPr/>
          </p:nvGrpSpPr>
          <p:grpSpPr>
            <a:xfrm>
              <a:off x="11734800" y="1627870"/>
              <a:ext cx="3331786" cy="3658194"/>
              <a:chOff x="12052158" y="434013"/>
              <a:chExt cx="3733068" cy="409878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DBB3858E-10C3-004E-E2DD-A01734C8CED9}"/>
                  </a:ext>
                </a:extLst>
              </p:cNvPr>
              <p:cNvGrpSpPr/>
              <p:nvPr/>
            </p:nvGrpSpPr>
            <p:grpSpPr>
              <a:xfrm>
                <a:off x="12059276" y="465967"/>
                <a:ext cx="1328369" cy="1328369"/>
                <a:chOff x="12115800" y="2019300"/>
                <a:chExt cx="1447800" cy="1447800"/>
              </a:xfrm>
            </p:grpSpPr>
            <p:sp>
              <p:nvSpPr>
                <p:cNvPr id="1088" name="Oval 1087">
                  <a:extLst>
                    <a:ext uri="{FF2B5EF4-FFF2-40B4-BE49-F238E27FC236}">
                      <a16:creationId xmlns:a16="http://schemas.microsoft.com/office/drawing/2014/main" id="{65516151-633A-BFEB-D2A7-7D6B6EFF65D3}"/>
                    </a:ext>
                  </a:extLst>
                </p:cNvPr>
                <p:cNvSpPr/>
                <p:nvPr/>
              </p:nvSpPr>
              <p:spPr>
                <a:xfrm>
                  <a:off x="12115800" y="2019300"/>
                  <a:ext cx="1447800" cy="1447800"/>
                </a:xfrm>
                <a:prstGeom prst="ellipse">
                  <a:avLst/>
                </a:prstGeom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cene3d>
                  <a:camera prst="perspectiveFront" fov="2700000">
                    <a:rot lat="19086000" lon="19067999" rev="3108000"/>
                  </a:camera>
                  <a:lightRig rig="threePt" dir="t">
                    <a:rot lat="0" lon="0" rev="0"/>
                  </a:lightRig>
                </a:scene3d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89" name="Picture 1088">
                  <a:extLst>
                    <a:ext uri="{FF2B5EF4-FFF2-40B4-BE49-F238E27FC236}">
                      <a16:creationId xmlns:a16="http://schemas.microsoft.com/office/drawing/2014/main" id="{FBCE69B2-CDFF-D378-E6ED-3304853A0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413502" y="2393081"/>
                  <a:ext cx="852396" cy="700237"/>
                </a:xfrm>
                <a:prstGeom prst="rect">
                  <a:avLst/>
                </a:prstGeom>
              </p:spPr>
            </p:pic>
          </p:grpSp>
          <p:grpSp>
            <p:nvGrpSpPr>
              <p:cNvPr id="1074" name="Group 1073">
                <a:extLst>
                  <a:ext uri="{FF2B5EF4-FFF2-40B4-BE49-F238E27FC236}">
                    <a16:creationId xmlns:a16="http://schemas.microsoft.com/office/drawing/2014/main" id="{E6F1B7E3-4E1C-4E6D-C0CE-93B0727F8B60}"/>
                  </a:ext>
                </a:extLst>
              </p:cNvPr>
              <p:cNvGrpSpPr/>
              <p:nvPr/>
            </p:nvGrpSpPr>
            <p:grpSpPr>
              <a:xfrm>
                <a:off x="12052158" y="1806151"/>
                <a:ext cx="1328369" cy="1328369"/>
                <a:chOff x="12115800" y="2019300"/>
                <a:chExt cx="1447800" cy="1447800"/>
              </a:xfrm>
            </p:grpSpPr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67808174-C7D6-80B2-68B4-565504EC1096}"/>
                    </a:ext>
                  </a:extLst>
                </p:cNvPr>
                <p:cNvSpPr/>
                <p:nvPr/>
              </p:nvSpPr>
              <p:spPr>
                <a:xfrm>
                  <a:off x="12115800" y="2019300"/>
                  <a:ext cx="1447800" cy="1447800"/>
                </a:xfrm>
                <a:prstGeom prst="ellipse">
                  <a:avLst/>
                </a:prstGeom>
                <a:solidFill>
                  <a:srgbClr val="FF0000"/>
                </a:solidFill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cene3d>
                  <a:camera prst="perspectiveFront" fov="2700000">
                    <a:rot lat="19086000" lon="19067999" rev="3108000"/>
                  </a:camera>
                  <a:lightRig rig="threePt" dir="t">
                    <a:rot lat="0" lon="0" rev="0"/>
                  </a:lightRig>
                </a:scene3d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85" name="Picture 1084">
                  <a:extLst>
                    <a:ext uri="{FF2B5EF4-FFF2-40B4-BE49-F238E27FC236}">
                      <a16:creationId xmlns:a16="http://schemas.microsoft.com/office/drawing/2014/main" id="{CCE15B93-8912-87EF-B201-E67075708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413502" y="2393081"/>
                  <a:ext cx="852396" cy="700237"/>
                </a:xfrm>
                <a:prstGeom prst="rect">
                  <a:avLst/>
                </a:prstGeom>
              </p:spPr>
            </p:pic>
          </p:grpSp>
          <p:grpSp>
            <p:nvGrpSpPr>
              <p:cNvPr id="1076" name="Group 1075">
                <a:extLst>
                  <a:ext uri="{FF2B5EF4-FFF2-40B4-BE49-F238E27FC236}">
                    <a16:creationId xmlns:a16="http://schemas.microsoft.com/office/drawing/2014/main" id="{46CAB716-E350-D081-646E-A1C59512D3DD}"/>
                  </a:ext>
                </a:extLst>
              </p:cNvPr>
              <p:cNvGrpSpPr/>
              <p:nvPr/>
            </p:nvGrpSpPr>
            <p:grpSpPr>
              <a:xfrm>
                <a:off x="12059276" y="3146900"/>
                <a:ext cx="1328369" cy="1328369"/>
                <a:chOff x="12115800" y="2019300"/>
                <a:chExt cx="1447800" cy="1447800"/>
              </a:xfrm>
            </p:grpSpPr>
            <p:sp>
              <p:nvSpPr>
                <p:cNvPr id="1080" name="Oval 1079">
                  <a:extLst>
                    <a:ext uri="{FF2B5EF4-FFF2-40B4-BE49-F238E27FC236}">
                      <a16:creationId xmlns:a16="http://schemas.microsoft.com/office/drawing/2014/main" id="{4F630E61-4CE3-AD3F-C57E-B39A6C797D8C}"/>
                    </a:ext>
                  </a:extLst>
                </p:cNvPr>
                <p:cNvSpPr/>
                <p:nvPr/>
              </p:nvSpPr>
              <p:spPr>
                <a:xfrm>
                  <a:off x="12115800" y="2019300"/>
                  <a:ext cx="1447800" cy="1447800"/>
                </a:xfrm>
                <a:prstGeom prst="ellipse">
                  <a:avLst/>
                </a:prstGeom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cene3d>
                  <a:camera prst="perspectiveFront" fov="2700000">
                    <a:rot lat="19086000" lon="19067999" rev="3108000"/>
                  </a:camera>
                  <a:lightRig rig="threePt" dir="t">
                    <a:rot lat="0" lon="0" rev="0"/>
                  </a:lightRig>
                </a:scene3d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81" name="Picture 1080">
                  <a:extLst>
                    <a:ext uri="{FF2B5EF4-FFF2-40B4-BE49-F238E27FC236}">
                      <a16:creationId xmlns:a16="http://schemas.microsoft.com/office/drawing/2014/main" id="{8FB90AA6-775B-929C-1A2E-9D83D1BF48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413502" y="2393081"/>
                  <a:ext cx="852396" cy="700237"/>
                </a:xfrm>
                <a:prstGeom prst="rect">
                  <a:avLst/>
                </a:prstGeom>
              </p:spPr>
            </p:pic>
          </p:grpSp>
          <p:sp>
            <p:nvSpPr>
              <p:cNvPr id="1077" name="Arrow: Left-Right 1076">
                <a:extLst>
                  <a:ext uri="{FF2B5EF4-FFF2-40B4-BE49-F238E27FC236}">
                    <a16:creationId xmlns:a16="http://schemas.microsoft.com/office/drawing/2014/main" id="{AF4D13D2-161B-9812-1621-CD51AE67C2F5}"/>
                  </a:ext>
                </a:extLst>
              </p:cNvPr>
              <p:cNvSpPr/>
              <p:nvPr/>
            </p:nvSpPr>
            <p:spPr>
              <a:xfrm>
                <a:off x="13425197" y="837982"/>
                <a:ext cx="995411" cy="624049"/>
              </a:xfrm>
              <a:prstGeom prst="left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Arrow: Left-Right 1077">
                <a:extLst>
                  <a:ext uri="{FF2B5EF4-FFF2-40B4-BE49-F238E27FC236}">
                    <a16:creationId xmlns:a16="http://schemas.microsoft.com/office/drawing/2014/main" id="{2DCDCE99-CD7D-345D-1D8E-4C3AAAD8ADEA}"/>
                  </a:ext>
                </a:extLst>
              </p:cNvPr>
              <p:cNvSpPr/>
              <p:nvPr/>
            </p:nvSpPr>
            <p:spPr>
              <a:xfrm>
                <a:off x="13425197" y="2205671"/>
                <a:ext cx="995411" cy="624049"/>
              </a:xfrm>
              <a:prstGeom prst="left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Arrow: Left-Right 1078">
                <a:extLst>
                  <a:ext uri="{FF2B5EF4-FFF2-40B4-BE49-F238E27FC236}">
                    <a16:creationId xmlns:a16="http://schemas.microsoft.com/office/drawing/2014/main" id="{BC284646-45B9-D6B4-5B45-EEBC2FF75845}"/>
                  </a:ext>
                </a:extLst>
              </p:cNvPr>
              <p:cNvSpPr/>
              <p:nvPr/>
            </p:nvSpPr>
            <p:spPr>
              <a:xfrm>
                <a:off x="13424625" y="3526049"/>
                <a:ext cx="995411" cy="624049"/>
              </a:xfrm>
              <a:prstGeom prst="left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E1481B5-76BA-5582-1CE7-69F23FAD1704}"/>
                  </a:ext>
                </a:extLst>
              </p:cNvPr>
              <p:cNvGrpSpPr/>
              <p:nvPr/>
            </p:nvGrpSpPr>
            <p:grpSpPr>
              <a:xfrm>
                <a:off x="14173772" y="434013"/>
                <a:ext cx="1574474" cy="1435550"/>
                <a:chOff x="12090059" y="6799359"/>
                <a:chExt cx="2133600" cy="1945341"/>
              </a:xfrm>
            </p:grpSpPr>
            <p:pic>
              <p:nvPicPr>
                <p:cNvPr id="1093" name="Graphic 1092" descr="Water with solid fill">
                  <a:extLst>
                    <a:ext uri="{FF2B5EF4-FFF2-40B4-BE49-F238E27FC236}">
                      <a16:creationId xmlns:a16="http://schemas.microsoft.com/office/drawing/2014/main" id="{5AF773E5-924D-A63E-5B43-F298CD87F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90059" y="6799359"/>
                  <a:ext cx="2133600" cy="1945341"/>
                </a:xfrm>
                <a:prstGeom prst="rect">
                  <a:avLst/>
                </a:prstGeom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</p:pic>
            <p:pic>
              <p:nvPicPr>
                <p:cNvPr id="1094" name="Picture 1093">
                  <a:extLst>
                    <a:ext uri="{FF2B5EF4-FFF2-40B4-BE49-F238E27FC236}">
                      <a16:creationId xmlns:a16="http://schemas.microsoft.com/office/drawing/2014/main" id="{3E2C4E24-6041-B161-7849-1590E0099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779881" y="7576543"/>
                  <a:ext cx="852396" cy="700237"/>
                </a:xfrm>
                <a:prstGeom prst="rect">
                  <a:avLst/>
                </a:prstGeom>
              </p:spPr>
            </p:pic>
          </p:grpSp>
          <p:grpSp>
            <p:nvGrpSpPr>
              <p:cNvPr id="1095" name="Group 1094">
                <a:extLst>
                  <a:ext uri="{FF2B5EF4-FFF2-40B4-BE49-F238E27FC236}">
                    <a16:creationId xmlns:a16="http://schemas.microsoft.com/office/drawing/2014/main" id="{58A4CDB2-281A-8DDC-FD3E-A7B3B28377E6}"/>
                  </a:ext>
                </a:extLst>
              </p:cNvPr>
              <p:cNvGrpSpPr/>
              <p:nvPr/>
            </p:nvGrpSpPr>
            <p:grpSpPr>
              <a:xfrm>
                <a:off x="14210752" y="1765072"/>
                <a:ext cx="1574474" cy="1435550"/>
                <a:chOff x="12090059" y="6799359"/>
                <a:chExt cx="2133600" cy="1945341"/>
              </a:xfrm>
            </p:grpSpPr>
            <p:pic>
              <p:nvPicPr>
                <p:cNvPr id="1096" name="Graphic 1095" descr="Water with solid fill">
                  <a:extLst>
                    <a:ext uri="{FF2B5EF4-FFF2-40B4-BE49-F238E27FC236}">
                      <a16:creationId xmlns:a16="http://schemas.microsoft.com/office/drawing/2014/main" id="{5A96712F-3FEB-8EF3-E410-DD3973773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90059" y="6799359"/>
                  <a:ext cx="2133600" cy="1945341"/>
                </a:xfrm>
                <a:prstGeom prst="rect">
                  <a:avLst/>
                </a:prstGeom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</p:pic>
            <p:pic>
              <p:nvPicPr>
                <p:cNvPr id="1097" name="Picture 1096">
                  <a:extLst>
                    <a:ext uri="{FF2B5EF4-FFF2-40B4-BE49-F238E27FC236}">
                      <a16:creationId xmlns:a16="http://schemas.microsoft.com/office/drawing/2014/main" id="{1503215C-C8A5-021F-5D4D-5EA9D790E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779881" y="7576543"/>
                  <a:ext cx="852396" cy="700237"/>
                </a:xfrm>
                <a:prstGeom prst="rect">
                  <a:avLst/>
                </a:prstGeom>
              </p:spPr>
            </p:pic>
          </p:grpSp>
          <p:grpSp>
            <p:nvGrpSpPr>
              <p:cNvPr id="1098" name="Group 1097">
                <a:extLst>
                  <a:ext uri="{FF2B5EF4-FFF2-40B4-BE49-F238E27FC236}">
                    <a16:creationId xmlns:a16="http://schemas.microsoft.com/office/drawing/2014/main" id="{C477CBAF-22D6-F4EB-9C45-7B617DF8164E}"/>
                  </a:ext>
                </a:extLst>
              </p:cNvPr>
              <p:cNvGrpSpPr/>
              <p:nvPr/>
            </p:nvGrpSpPr>
            <p:grpSpPr>
              <a:xfrm>
                <a:off x="14173200" y="3097251"/>
                <a:ext cx="1574474" cy="1435550"/>
                <a:chOff x="12090058" y="6799359"/>
                <a:chExt cx="2133600" cy="1945341"/>
              </a:xfrm>
            </p:grpSpPr>
            <p:pic>
              <p:nvPicPr>
                <p:cNvPr id="1099" name="Graphic 1098" descr="Water with solid fill">
                  <a:extLst>
                    <a:ext uri="{FF2B5EF4-FFF2-40B4-BE49-F238E27FC236}">
                      <a16:creationId xmlns:a16="http://schemas.microsoft.com/office/drawing/2014/main" id="{A63033B8-48D4-F56C-E3E7-A39704553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90058" y="6799359"/>
                  <a:ext cx="2133600" cy="1945341"/>
                </a:xfrm>
                <a:prstGeom prst="rect">
                  <a:avLst/>
                </a:prstGeom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</p:pic>
            <p:pic>
              <p:nvPicPr>
                <p:cNvPr id="1100" name="Picture 1099">
                  <a:extLst>
                    <a:ext uri="{FF2B5EF4-FFF2-40B4-BE49-F238E27FC236}">
                      <a16:creationId xmlns:a16="http://schemas.microsoft.com/office/drawing/2014/main" id="{B4248CAA-0821-F7D5-CA9F-0EE70E328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779881" y="7576543"/>
                  <a:ext cx="852396" cy="700237"/>
                </a:xfrm>
                <a:prstGeom prst="rect">
                  <a:avLst/>
                </a:prstGeom>
              </p:spPr>
            </p:pic>
          </p:grpSp>
        </p:grpSp>
        <p:sp>
          <p:nvSpPr>
            <p:cNvPr id="1106" name="object 10">
              <a:extLst>
                <a:ext uri="{FF2B5EF4-FFF2-40B4-BE49-F238E27FC236}">
                  <a16:creationId xmlns:a16="http://schemas.microsoft.com/office/drawing/2014/main" id="{8864FFEC-D2B3-1724-B229-1C7F77481E70}"/>
                </a:ext>
              </a:extLst>
            </p:cNvPr>
            <p:cNvSpPr txBox="1"/>
            <p:nvPr/>
          </p:nvSpPr>
          <p:spPr>
            <a:xfrm>
              <a:off x="11344180" y="876300"/>
              <a:ext cx="4028182" cy="5769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57785" rIns="0" bIns="0" numCol="1" rtlCol="0" anchor="ctr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455"/>
                </a:spcBef>
              </a:pPr>
              <a:r>
                <a:rPr lang="en-US" sz="2000" b="1" spc="-40" dirty="0">
                  <a:solidFill>
                    <a:srgbClr val="0C234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Between Media Comparisons</a:t>
              </a:r>
            </a:p>
          </p:txBody>
        </p:sp>
      </p:grpSp>
      <p:sp>
        <p:nvSpPr>
          <p:cNvPr id="1111" name="object 4">
            <a:extLst>
              <a:ext uri="{FF2B5EF4-FFF2-40B4-BE49-F238E27FC236}">
                <a16:creationId xmlns:a16="http://schemas.microsoft.com/office/drawing/2014/main" id="{3F8E44F2-B6A1-F224-5FAF-90B66900ED00}"/>
              </a:ext>
            </a:extLst>
          </p:cNvPr>
          <p:cNvSpPr txBox="1"/>
          <p:nvPr/>
        </p:nvSpPr>
        <p:spPr>
          <a:xfrm>
            <a:off x="1668586" y="4508500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C234B"/>
                </a:solidFill>
                <a:latin typeface="Times New Roman"/>
                <a:cs typeface="Times New Roman"/>
              </a:rPr>
              <a:t>Consultant Next Steps</a:t>
            </a:r>
            <a:endParaRPr sz="3600" dirty="0">
              <a:solidFill>
                <a:srgbClr val="0C234B"/>
              </a:solidFill>
              <a:latin typeface="Times New Roman"/>
              <a:cs typeface="Times New Roman"/>
            </a:endParaRPr>
          </a:p>
        </p:txBody>
      </p:sp>
      <p:sp>
        <p:nvSpPr>
          <p:cNvPr id="1112" name="object 10">
            <a:extLst>
              <a:ext uri="{FF2B5EF4-FFF2-40B4-BE49-F238E27FC236}">
                <a16:creationId xmlns:a16="http://schemas.microsoft.com/office/drawing/2014/main" id="{E886C855-C865-6D29-6F51-75A2C3E893EF}"/>
              </a:ext>
            </a:extLst>
          </p:cNvPr>
          <p:cNvSpPr txBox="1"/>
          <p:nvPr/>
        </p:nvSpPr>
        <p:spPr>
          <a:xfrm>
            <a:off x="1668586" y="5239912"/>
            <a:ext cx="15309098" cy="3269312"/>
          </a:xfrm>
          <a:prstGeom prst="rect">
            <a:avLst/>
          </a:prstGeom>
        </p:spPr>
        <p:txBody>
          <a:bodyPr vert="horz" wrap="square" lIns="0" tIns="57785" rIns="0" bIns="0" numCol="1" rtlCol="0">
            <a:no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i="1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if data that has been captured can be applied to the Kaplan-Meier statistical analysis framework to perform these comparisons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i="1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recommend  K-M, and if we cannot then what is our recommendation?</a:t>
            </a:r>
          </a:p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our analysis of the provided data and experimental procedure details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Agar media data </a:t>
            </a:r>
            <a:r>
              <a:rPr lang="en-US" sz="2800" b="1" i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suitable for K-M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 media data </a:t>
            </a:r>
            <a:r>
              <a:rPr lang="en-US" sz="2800" b="1" i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suitable for K-M</a:t>
            </a:r>
          </a:p>
          <a:p>
            <a:pPr marL="355600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b="1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if/how there is an adequate statistical approach to analyze liquid lifespan data</a:t>
            </a:r>
          </a:p>
          <a:p>
            <a:pPr marL="812800" lvl="1" indent="-342900" algn="just"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800" spc="-40" dirty="0">
                <a:solidFill>
                  <a:srgbClr val="0C23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so, can we do all of desired comparisons?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8FC18D-D2A9-8041-F1FD-40ABCE9DB932}"/>
              </a:ext>
            </a:extLst>
          </p:cNvPr>
          <p:cNvGrpSpPr/>
          <p:nvPr/>
        </p:nvGrpSpPr>
        <p:grpSpPr>
          <a:xfrm>
            <a:off x="5171182" y="349368"/>
            <a:ext cx="6977775" cy="4038600"/>
            <a:chOff x="6095999" y="723900"/>
            <a:chExt cx="6977775" cy="40386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A241F83E-6FE7-E0E3-2093-EF3493E581DD}"/>
                </a:ext>
              </a:extLst>
            </p:cNvPr>
            <p:cNvSpPr/>
            <p:nvPr/>
          </p:nvSpPr>
          <p:spPr>
            <a:xfrm>
              <a:off x="6096000" y="723900"/>
              <a:ext cx="6944769" cy="4015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8" name="Group 1107">
              <a:extLst>
                <a:ext uri="{FF2B5EF4-FFF2-40B4-BE49-F238E27FC236}">
                  <a16:creationId xmlns:a16="http://schemas.microsoft.com/office/drawing/2014/main" id="{6CFA2013-6072-5154-8B3B-2F1B00DAD0F4}"/>
                </a:ext>
              </a:extLst>
            </p:cNvPr>
            <p:cNvGrpSpPr/>
            <p:nvPr/>
          </p:nvGrpSpPr>
          <p:grpSpPr>
            <a:xfrm>
              <a:off x="6095999" y="873299"/>
              <a:ext cx="6934201" cy="3808253"/>
              <a:chOff x="1838574" y="488479"/>
              <a:chExt cx="6934201" cy="4344195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1684A786-CB89-587D-409E-8A918301174C}"/>
                  </a:ext>
                </a:extLst>
              </p:cNvPr>
              <p:cNvGrpSpPr/>
              <p:nvPr/>
            </p:nvGrpSpPr>
            <p:grpSpPr>
              <a:xfrm>
                <a:off x="1914775" y="1195606"/>
                <a:ext cx="6858000" cy="3637068"/>
                <a:chOff x="2819400" y="747736"/>
                <a:chExt cx="6858000" cy="3637068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A5ABE078-0C12-ACAF-C9D5-CDBDE84A9BB0}"/>
                    </a:ext>
                  </a:extLst>
                </p:cNvPr>
                <p:cNvGrpSpPr/>
                <p:nvPr/>
              </p:nvGrpSpPr>
              <p:grpSpPr>
                <a:xfrm>
                  <a:off x="2819400" y="747736"/>
                  <a:ext cx="2853221" cy="3526363"/>
                  <a:chOff x="2362200" y="314495"/>
                  <a:chExt cx="3499759" cy="432543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F730719E-844D-C07E-C715-3D8295A9BFA7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0" y="314495"/>
                    <a:ext cx="1574474" cy="1435550"/>
                    <a:chOff x="12090059" y="6799359"/>
                    <a:chExt cx="2133600" cy="1945341"/>
                  </a:xfrm>
                </p:grpSpPr>
                <p:pic>
                  <p:nvPicPr>
                    <p:cNvPr id="7" name="Graphic 6" descr="Water with solid fill">
                      <a:extLst>
                        <a:ext uri="{FF2B5EF4-FFF2-40B4-BE49-F238E27FC236}">
                          <a16:creationId xmlns:a16="http://schemas.microsoft.com/office/drawing/2014/main" id="{EC299662-514E-78EF-F881-1F029B1E3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9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42BF8DF4-2A59-ACE9-A128-8795A862FA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3D940F9-883C-0225-583C-F5A026245DC8}"/>
                      </a:ext>
                    </a:extLst>
                  </p:cNvPr>
                  <p:cNvGrpSpPr/>
                  <p:nvPr/>
                </p:nvGrpSpPr>
                <p:grpSpPr>
                  <a:xfrm>
                    <a:off x="4287485" y="318252"/>
                    <a:ext cx="1574474" cy="1435550"/>
                    <a:chOff x="12090059" y="6799359"/>
                    <a:chExt cx="2133600" cy="1945341"/>
                  </a:xfrm>
                </p:grpSpPr>
                <p:pic>
                  <p:nvPicPr>
                    <p:cNvPr id="47" name="Graphic 46" descr="Water with solid fill">
                      <a:extLst>
                        <a:ext uri="{FF2B5EF4-FFF2-40B4-BE49-F238E27FC236}">
                          <a16:creationId xmlns:a16="http://schemas.microsoft.com/office/drawing/2014/main" id="{17FDE6C8-1341-1257-1D38-A31103B1D2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9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F43B4309-2300-531B-C653-D70DA063C9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766FB84-3104-A21F-C6E6-B586AA6E0CAA}"/>
                      </a:ext>
                    </a:extLst>
                  </p:cNvPr>
                  <p:cNvGrpSpPr/>
                  <p:nvPr/>
                </p:nvGrpSpPr>
                <p:grpSpPr>
                  <a:xfrm>
                    <a:off x="4287485" y="1757559"/>
                    <a:ext cx="1574474" cy="1435550"/>
                    <a:chOff x="12090058" y="6799359"/>
                    <a:chExt cx="2133600" cy="1945341"/>
                  </a:xfrm>
                </p:grpSpPr>
                <p:pic>
                  <p:nvPicPr>
                    <p:cNvPr id="50" name="Graphic 49" descr="Water with solid fill">
                      <a:extLst>
                        <a:ext uri="{FF2B5EF4-FFF2-40B4-BE49-F238E27FC236}">
                          <a16:creationId xmlns:a16="http://schemas.microsoft.com/office/drawing/2014/main" id="{3AEC4E21-2C9A-FBC6-D0EC-6292A4E11B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8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51" name="Picture 50">
                      <a:extLst>
                        <a:ext uri="{FF2B5EF4-FFF2-40B4-BE49-F238E27FC236}">
                          <a16:creationId xmlns:a16="http://schemas.microsoft.com/office/drawing/2014/main" id="{49C4707B-AF82-8A8E-4284-C1C1F21407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D3933C6D-23BE-94EF-9386-139D83EC7B5A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0" y="1761315"/>
                    <a:ext cx="1574474" cy="1435550"/>
                    <a:chOff x="12090059" y="6799359"/>
                    <a:chExt cx="2133600" cy="1945341"/>
                  </a:xfrm>
                </p:grpSpPr>
                <p:pic>
                  <p:nvPicPr>
                    <p:cNvPr id="3" name="Graphic 2" descr="Water with solid fill">
                      <a:extLst>
                        <a:ext uri="{FF2B5EF4-FFF2-40B4-BE49-F238E27FC236}">
                          <a16:creationId xmlns:a16="http://schemas.microsoft.com/office/drawing/2014/main" id="{AA98742F-1D66-9177-CFBC-34656A40A8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9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5946B495-4355-7AB3-445B-5AF7ACC204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4C1F91E-65F3-065E-DF30-685E51B423D1}"/>
                      </a:ext>
                    </a:extLst>
                  </p:cNvPr>
                  <p:cNvGrpSpPr/>
                  <p:nvPr/>
                </p:nvGrpSpPr>
                <p:grpSpPr>
                  <a:xfrm>
                    <a:off x="4287485" y="3200622"/>
                    <a:ext cx="1574474" cy="1435550"/>
                    <a:chOff x="12090058" y="6799359"/>
                    <a:chExt cx="2133600" cy="1945341"/>
                  </a:xfrm>
                </p:grpSpPr>
                <p:pic>
                  <p:nvPicPr>
                    <p:cNvPr id="11" name="Graphic 10" descr="Water with solid fill">
                      <a:extLst>
                        <a:ext uri="{FF2B5EF4-FFF2-40B4-BE49-F238E27FC236}">
                          <a16:creationId xmlns:a16="http://schemas.microsoft.com/office/drawing/2014/main" id="{482EB251-5109-3735-06ED-73110D82B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8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4905D31E-9832-9EBF-98D5-1C6F824931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B4C4C5DC-D6DD-F6C9-D2CC-2937218A9F90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0" y="3204379"/>
                    <a:ext cx="1574474" cy="1435550"/>
                    <a:chOff x="12090059" y="6799359"/>
                    <a:chExt cx="2133600" cy="1945341"/>
                  </a:xfrm>
                </p:grpSpPr>
                <p:pic>
                  <p:nvPicPr>
                    <p:cNvPr id="1025" name="Graphic 1024" descr="Water with solid fill">
                      <a:extLst>
                        <a:ext uri="{FF2B5EF4-FFF2-40B4-BE49-F238E27FC236}">
                          <a16:creationId xmlns:a16="http://schemas.microsoft.com/office/drawing/2014/main" id="{F967C28C-C08E-21C8-9C9E-7CD932F785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90059" y="6799359"/>
                      <a:ext cx="2133600" cy="194534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</p:pic>
                <p:pic>
                  <p:nvPicPr>
                    <p:cNvPr id="1026" name="Picture 1025">
                      <a:extLst>
                        <a:ext uri="{FF2B5EF4-FFF2-40B4-BE49-F238E27FC236}">
                          <a16:creationId xmlns:a16="http://schemas.microsoft.com/office/drawing/2014/main" id="{F0CBB870-402C-F594-FBCA-503C4DA8DD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79881" y="7576543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44" name="Arrow: Left-Right 1043">
                    <a:extLst>
                      <a:ext uri="{FF2B5EF4-FFF2-40B4-BE49-F238E27FC236}">
                        <a16:creationId xmlns:a16="http://schemas.microsoft.com/office/drawing/2014/main" id="{77CF8E2E-6F9D-6ED6-CC79-7F817AF7E9BE}"/>
                      </a:ext>
                    </a:extLst>
                  </p:cNvPr>
                  <p:cNvSpPr/>
                  <p:nvPr/>
                </p:nvSpPr>
                <p:spPr>
                  <a:xfrm>
                    <a:off x="3614374" y="834354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8" name="Arrow: Left-Right 1047">
                    <a:extLst>
                      <a:ext uri="{FF2B5EF4-FFF2-40B4-BE49-F238E27FC236}">
                        <a16:creationId xmlns:a16="http://schemas.microsoft.com/office/drawing/2014/main" id="{0C950E18-0AF2-DA38-F1C5-19D0811ADA17}"/>
                      </a:ext>
                    </a:extLst>
                  </p:cNvPr>
                  <p:cNvSpPr/>
                  <p:nvPr/>
                </p:nvSpPr>
                <p:spPr>
                  <a:xfrm>
                    <a:off x="3614374" y="2202043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9" name="Arrow: Left-Right 1048">
                    <a:extLst>
                      <a:ext uri="{FF2B5EF4-FFF2-40B4-BE49-F238E27FC236}">
                        <a16:creationId xmlns:a16="http://schemas.microsoft.com/office/drawing/2014/main" id="{A78324E4-5274-CCD5-EAC0-E82CA69E2F6A}"/>
                      </a:ext>
                    </a:extLst>
                  </p:cNvPr>
                  <p:cNvSpPr/>
                  <p:nvPr/>
                </p:nvSpPr>
                <p:spPr>
                  <a:xfrm>
                    <a:off x="3613802" y="3657782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8" name="Group 1067">
                  <a:extLst>
                    <a:ext uri="{FF2B5EF4-FFF2-40B4-BE49-F238E27FC236}">
                      <a16:creationId xmlns:a16="http://schemas.microsoft.com/office/drawing/2014/main" id="{11CEFADE-23AB-8257-CB86-FD7D34818D34}"/>
                    </a:ext>
                  </a:extLst>
                </p:cNvPr>
                <p:cNvGrpSpPr/>
                <p:nvPr/>
              </p:nvGrpSpPr>
              <p:grpSpPr>
                <a:xfrm>
                  <a:off x="6324600" y="784613"/>
                  <a:ext cx="3352800" cy="3600191"/>
                  <a:chOff x="7239000" y="417547"/>
                  <a:chExt cx="3733800" cy="4009304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C27514AE-5AE2-7570-8B43-D9FC66E54BF8}"/>
                      </a:ext>
                    </a:extLst>
                  </p:cNvPr>
                  <p:cNvGrpSpPr/>
                  <p:nvPr/>
                </p:nvGrpSpPr>
                <p:grpSpPr>
                  <a:xfrm>
                    <a:off x="9644431" y="417547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EF8F2A44-80C9-3DAB-C505-EC8EFB4CF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08C0B348-7EA8-336A-D2DA-4E75AD3988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610AB12-582A-5623-6FC5-2EB8039F1F48}"/>
                      </a:ext>
                    </a:extLst>
                  </p:cNvPr>
                  <p:cNvGrpSpPr/>
                  <p:nvPr/>
                </p:nvGrpSpPr>
                <p:grpSpPr>
                  <a:xfrm>
                    <a:off x="7246118" y="417547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6C92FD15-8D1F-B0FB-63C2-6A6C1CB7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B21C23D3-C5B1-702F-6369-7B451B22CD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3E66892D-36FD-1A18-5660-8E944430F153}"/>
                      </a:ext>
                    </a:extLst>
                  </p:cNvPr>
                  <p:cNvGrpSpPr/>
                  <p:nvPr/>
                </p:nvGrpSpPr>
                <p:grpSpPr>
                  <a:xfrm>
                    <a:off x="9644430" y="1765318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DBDD1BCC-DEF7-7F7B-C5AB-562528CE0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2" name="Picture 21">
                      <a:extLst>
                        <a:ext uri="{FF2B5EF4-FFF2-40B4-BE49-F238E27FC236}">
                          <a16:creationId xmlns:a16="http://schemas.microsoft.com/office/drawing/2014/main" id="{2D70D398-FDBD-1E48-0874-AF19234936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CBB106C7-6807-54D6-0C64-57FB9CE57914}"/>
                      </a:ext>
                    </a:extLst>
                  </p:cNvPr>
                  <p:cNvGrpSpPr/>
                  <p:nvPr/>
                </p:nvGrpSpPr>
                <p:grpSpPr>
                  <a:xfrm>
                    <a:off x="7239000" y="1757731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1053" name="Oval 1052">
                      <a:extLst>
                        <a:ext uri="{FF2B5EF4-FFF2-40B4-BE49-F238E27FC236}">
                          <a16:creationId xmlns:a16="http://schemas.microsoft.com/office/drawing/2014/main" id="{35D5E593-0780-B40B-D366-69F9D2F86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A0896929-06E9-AF11-D10A-AB0243E565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5" name="Group 1054">
                    <a:extLst>
                      <a:ext uri="{FF2B5EF4-FFF2-40B4-BE49-F238E27FC236}">
                        <a16:creationId xmlns:a16="http://schemas.microsoft.com/office/drawing/2014/main" id="{ED64C166-6557-D968-35A9-21A66702B260}"/>
                      </a:ext>
                    </a:extLst>
                  </p:cNvPr>
                  <p:cNvGrpSpPr/>
                  <p:nvPr/>
                </p:nvGrpSpPr>
                <p:grpSpPr>
                  <a:xfrm>
                    <a:off x="9644430" y="3098482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F8918D2B-DDCD-A83E-5F60-2A09CB922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57" name="Picture 1056">
                      <a:extLst>
                        <a:ext uri="{FF2B5EF4-FFF2-40B4-BE49-F238E27FC236}">
                          <a16:creationId xmlns:a16="http://schemas.microsoft.com/office/drawing/2014/main" id="{DA3C6F30-2CD9-D11D-00E8-03A6322E99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61" name="Group 1060">
                    <a:extLst>
                      <a:ext uri="{FF2B5EF4-FFF2-40B4-BE49-F238E27FC236}">
                        <a16:creationId xmlns:a16="http://schemas.microsoft.com/office/drawing/2014/main" id="{4AE03F44-DA27-7EE6-491E-BEC3A7D164CB}"/>
                      </a:ext>
                    </a:extLst>
                  </p:cNvPr>
                  <p:cNvGrpSpPr/>
                  <p:nvPr/>
                </p:nvGrpSpPr>
                <p:grpSpPr>
                  <a:xfrm>
                    <a:off x="7246118" y="3098480"/>
                    <a:ext cx="1328369" cy="1328369"/>
                    <a:chOff x="12115800" y="2019300"/>
                    <a:chExt cx="1447800" cy="1447800"/>
                  </a:xfrm>
                </p:grpSpPr>
                <p:sp>
                  <p:nvSpPr>
                    <p:cNvPr id="1062" name="Oval 1061">
                      <a:extLst>
                        <a:ext uri="{FF2B5EF4-FFF2-40B4-BE49-F238E27FC236}">
                          <a16:creationId xmlns:a16="http://schemas.microsoft.com/office/drawing/2014/main" id="{6D6C3A43-1792-B239-8917-8E795E145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800" y="2019300"/>
                      <a:ext cx="1447800" cy="1447800"/>
                    </a:xfrm>
                    <a:prstGeom prst="ellipse">
                      <a:avLst/>
                    </a:prstGeom>
                    <a:ln w="34925">
                      <a:solidFill>
                        <a:srgbClr val="FFFFFF"/>
                      </a:solidFill>
                    </a:ln>
                    <a:effectLst>
                      <a:outerShdw blurRad="317500" dir="2700000" algn="ctr">
                        <a:srgbClr val="000000">
                          <a:alpha val="43000"/>
                        </a:srgbClr>
                      </a:outerShdw>
                    </a:effectLst>
                    <a:scene3d>
                      <a:camera prst="perspectiveFront" fov="2700000">
                        <a:rot lat="19086000" lon="19067999" rev="3108000"/>
                      </a:camera>
                      <a:lightRig rig="threePt" dir="t">
                        <a:rot lat="0" lon="0" rev="0"/>
                      </a:lightRig>
                    </a:scene3d>
                    <a:sp3d extrusionH="38100" prstMaterial="clear">
                      <a:bevelT w="260350" h="50800" prst="softRound"/>
                      <a:bevelB prst="softRound"/>
                    </a:sp3d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63" name="Picture 1062">
                      <a:extLst>
                        <a:ext uri="{FF2B5EF4-FFF2-40B4-BE49-F238E27FC236}">
                          <a16:creationId xmlns:a16="http://schemas.microsoft.com/office/drawing/2014/main" id="{D8C378E2-9061-67AF-0E70-8CBE0BAA1C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413502" y="2393081"/>
                      <a:ext cx="852396" cy="70023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65" name="Arrow: Left-Right 1064">
                    <a:extLst>
                      <a:ext uri="{FF2B5EF4-FFF2-40B4-BE49-F238E27FC236}">
                        <a16:creationId xmlns:a16="http://schemas.microsoft.com/office/drawing/2014/main" id="{3CFC533F-8B50-2618-54FB-05C1E6D59639}"/>
                      </a:ext>
                    </a:extLst>
                  </p:cNvPr>
                  <p:cNvSpPr/>
                  <p:nvPr/>
                </p:nvSpPr>
                <p:spPr>
                  <a:xfrm>
                    <a:off x="8612039" y="789562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Arrow: Left-Right 1065">
                    <a:extLst>
                      <a:ext uri="{FF2B5EF4-FFF2-40B4-BE49-F238E27FC236}">
                        <a16:creationId xmlns:a16="http://schemas.microsoft.com/office/drawing/2014/main" id="{8550FFED-BB62-847F-971B-0D8B36A03479}"/>
                      </a:ext>
                    </a:extLst>
                  </p:cNvPr>
                  <p:cNvSpPr/>
                  <p:nvPr/>
                </p:nvSpPr>
                <p:spPr>
                  <a:xfrm>
                    <a:off x="8612039" y="2157251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Arrow: Left-Right 1066">
                    <a:extLst>
                      <a:ext uri="{FF2B5EF4-FFF2-40B4-BE49-F238E27FC236}">
                        <a16:creationId xmlns:a16="http://schemas.microsoft.com/office/drawing/2014/main" id="{DED99FF5-09EC-DF18-D9FC-9F716DBE1467}"/>
                      </a:ext>
                    </a:extLst>
                  </p:cNvPr>
                  <p:cNvSpPr/>
                  <p:nvPr/>
                </p:nvSpPr>
                <p:spPr>
                  <a:xfrm>
                    <a:off x="8611467" y="3477629"/>
                    <a:ext cx="995411" cy="624049"/>
                  </a:xfrm>
                  <a:prstGeom prst="left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05" name="object 10">
                <a:extLst>
                  <a:ext uri="{FF2B5EF4-FFF2-40B4-BE49-F238E27FC236}">
                    <a16:creationId xmlns:a16="http://schemas.microsoft.com/office/drawing/2014/main" id="{2D1102F8-D034-0FF6-7712-FCE511ED6788}"/>
                  </a:ext>
                </a:extLst>
              </p:cNvPr>
              <p:cNvSpPr txBox="1"/>
              <p:nvPr/>
            </p:nvSpPr>
            <p:spPr>
              <a:xfrm>
                <a:off x="1838574" y="488479"/>
                <a:ext cx="6934200" cy="57691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57785" rIns="0" bIns="0" numCol="1" rtlCol="0" anchor="ctr">
                <a:no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455"/>
                  </a:spcBef>
                </a:pPr>
                <a:r>
                  <a:rPr lang="en-US" sz="2200" b="1" spc="-40" dirty="0">
                    <a:solidFill>
                      <a:srgbClr val="0C234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Between Treatment Comparisons (within media)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35CE2B-337B-B0EE-B1B8-A38A8A2D6FA8}"/>
                </a:ext>
              </a:extLst>
            </p:cNvPr>
            <p:cNvSpPr/>
            <p:nvPr/>
          </p:nvSpPr>
          <p:spPr>
            <a:xfrm>
              <a:off x="9563099" y="1493188"/>
              <a:ext cx="3510675" cy="3269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ABA386-C7CF-C2F9-51BC-886E2CB37872}"/>
              </a:ext>
            </a:extLst>
          </p:cNvPr>
          <p:cNvGrpSpPr/>
          <p:nvPr/>
        </p:nvGrpSpPr>
        <p:grpSpPr>
          <a:xfrm>
            <a:off x="12192152" y="1090197"/>
            <a:ext cx="5789337" cy="3313044"/>
            <a:chOff x="12344552" y="1312329"/>
            <a:chExt cx="5789337" cy="331304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FC33F9A-FB5E-6D17-66AB-DC95C6BCA0F6}"/>
                </a:ext>
              </a:extLst>
            </p:cNvPr>
            <p:cNvGrpSpPr/>
            <p:nvPr/>
          </p:nvGrpSpPr>
          <p:grpSpPr>
            <a:xfrm>
              <a:off x="12845035" y="1566334"/>
              <a:ext cx="5288854" cy="2887366"/>
              <a:chOff x="685800" y="825063"/>
              <a:chExt cx="5288854" cy="288736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2CEFA3-767F-97C3-68FA-41FBE43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2142" y="825063"/>
                <a:ext cx="5144785" cy="2463123"/>
              </a:xfrm>
              <a:prstGeom prst="rect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5C6893-8CE7-4DAE-33CE-D9F2E3D45D12}"/>
                  </a:ext>
                </a:extLst>
              </p:cNvPr>
              <p:cNvSpPr txBox="1"/>
              <p:nvPr/>
            </p:nvSpPr>
            <p:spPr>
              <a:xfrm>
                <a:off x="685800" y="3373875"/>
                <a:ext cx="5288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Agar treatment comparisons have already been performed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FB32DA-B0F6-096C-CA36-0791B58162F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552" y="1312329"/>
              <a:ext cx="563820" cy="238968"/>
            </a:xfrm>
            <a:prstGeom prst="line">
              <a:avLst/>
            </a:prstGeom>
            <a:ln w="254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C58EF8-DA10-ADE0-AD9A-FA6EA0A8E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60912" y="4099527"/>
              <a:ext cx="478123" cy="525846"/>
            </a:xfrm>
            <a:prstGeom prst="line">
              <a:avLst/>
            </a:prstGeom>
            <a:ln w="254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271073"/>
      </p:ext>
    </p:extLst>
  </p:cSld>
  <p:clrMapOvr>
    <a:masterClrMapping/>
  </p:clrMapOvr>
</p:sld>
</file>

<file path=ppt/theme/theme1.xml><?xml version="1.0" encoding="utf-8"?>
<a:theme xmlns:a="http://schemas.openxmlformats.org/drawingml/2006/main" name="UArizona 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B04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UArizona Professional</Template>
  <TotalTime>1617</TotalTime>
  <Words>533</Words>
  <Application>Microsoft Office PowerPoint</Application>
  <PresentationFormat>Custom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Times New Roman</vt:lpstr>
      <vt:lpstr>UArizona Professional</vt:lpstr>
      <vt:lpstr>PowerPoint Presentation</vt:lpstr>
      <vt:lpstr>Background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Hall  Meeting</dc:title>
  <dc:creator>Alex Salce</dc:creator>
  <cp:lastModifiedBy>Alex Salce</cp:lastModifiedBy>
  <cp:revision>25</cp:revision>
  <dcterms:created xsi:type="dcterms:W3CDTF">2021-02-11T20:10:20Z</dcterms:created>
  <dcterms:modified xsi:type="dcterms:W3CDTF">2024-09-18T02:38:39Z</dcterms:modified>
</cp:coreProperties>
</file>