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200" d="100"/>
          <a:sy n="200" d="100"/>
        </p:scale>
        <p:origin x="14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D4EE-420E-448C-B16F-3B63351F96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8DA0-E060-4C7B-99A7-76F42D6F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9900" y="120650"/>
            <a:ext cx="114300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7800" y="230204"/>
            <a:ext cx="202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0200" y="382604"/>
            <a:ext cx="202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52600" y="535004"/>
            <a:ext cx="202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343819" y="135470"/>
            <a:ext cx="295274" cy="382032"/>
            <a:chOff x="1372395" y="1392254"/>
            <a:chExt cx="295274" cy="3820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517650" y="1392254"/>
              <a:ext cx="0" cy="127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72395" y="140495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96219" y="287870"/>
            <a:ext cx="295274" cy="382032"/>
            <a:chOff x="1372395" y="1392254"/>
            <a:chExt cx="295274" cy="3820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517650" y="1392254"/>
              <a:ext cx="0" cy="127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72395" y="140495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619" y="440270"/>
            <a:ext cx="295274" cy="382032"/>
            <a:chOff x="1372395" y="1392254"/>
            <a:chExt cx="295274" cy="38203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517650" y="1392254"/>
              <a:ext cx="0" cy="127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2395" y="140495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93157" y="8838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d=2 - ok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545557" y="24078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d=2 - ok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697957" y="39318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d=2 - ok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850357" y="54558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d=2 - ok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604147" y="3352031"/>
            <a:ext cx="420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/>
          <p:cNvGrpSpPr/>
          <p:nvPr/>
        </p:nvGrpSpPr>
        <p:grpSpPr>
          <a:xfrm>
            <a:off x="537930" y="3067050"/>
            <a:ext cx="4226555" cy="1246322"/>
            <a:chOff x="537930" y="3067050"/>
            <a:chExt cx="4226555" cy="1246322"/>
          </a:xfrm>
        </p:grpSpPr>
        <p:grpSp>
          <p:nvGrpSpPr>
            <p:cNvPr id="1034" name="Group 1033"/>
            <p:cNvGrpSpPr/>
            <p:nvPr/>
          </p:nvGrpSpPr>
          <p:grpSpPr>
            <a:xfrm>
              <a:off x="537930" y="3067050"/>
              <a:ext cx="4226555" cy="1246322"/>
              <a:chOff x="537930" y="3067050"/>
              <a:chExt cx="4226555" cy="1246322"/>
            </a:xfrm>
          </p:grpSpPr>
          <p:pic>
            <p:nvPicPr>
              <p:cNvPr id="1026" name="Picture 2" descr="http://blogs.msdn.com/blogfiles/audiofool/WindowsLiveWriter/DigitalAudioAliasing_10B47/sin_7cycles%5B23%5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9998" y="3213879"/>
                <a:ext cx="3214487" cy="919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3200799" y="3635933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9154" y="3636222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14180" y="3635933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62535" y="3635933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38401" y="3647091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99983" y="3647091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46997" y="3648633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09393" y="3648633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49912" y="3648633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>
                <a:off x="1220059" y="3705783"/>
                <a:ext cx="35444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4070747" y="3635933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635773" y="3635933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875694" y="3651304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315048" y="3652846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1549998" y="3352031"/>
                <a:ext cx="0" cy="35221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549998" y="3352031"/>
                <a:ext cx="15706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1319716" y="332052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025" name="Straight Arrow Connector 1024"/>
              <p:cNvCxnSpPr/>
              <p:nvPr/>
            </p:nvCxnSpPr>
            <p:spPr>
              <a:xfrm flipV="1">
                <a:off x="1220059" y="3067050"/>
                <a:ext cx="0" cy="637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200208" y="379015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ph</a:t>
                </a:r>
                <a:endParaRPr lang="en-US" dirty="0"/>
              </a:p>
            </p:txBody>
          </p:sp>
          <p:cxnSp>
            <p:nvCxnSpPr>
              <p:cNvPr id="1031" name="Straight Arrow Connector 1030"/>
              <p:cNvCxnSpPr/>
              <p:nvPr/>
            </p:nvCxnSpPr>
            <p:spPr>
              <a:xfrm>
                <a:off x="1194130" y="3885811"/>
                <a:ext cx="42086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104186" y="4005595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phase</a:t>
                </a:r>
                <a:endParaRPr lang="en-US" sz="1400" i="1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37930" y="3363079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Amplitude</a:t>
                </a:r>
                <a:endParaRPr lang="en-US" sz="1400" i="1" dirty="0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2310895" y="3073585"/>
              <a:ext cx="1063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Frequency  f</a:t>
              </a:r>
              <a:endParaRPr lang="en-US" sz="1400" i="1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622300" y="273050"/>
            <a:ext cx="114300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9000" y="112335"/>
            <a:ext cx="139700" cy="13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990600" y="293761"/>
            <a:ext cx="139700" cy="13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/>
          <p:cNvGrpSpPr/>
          <p:nvPr/>
        </p:nvGrpSpPr>
        <p:grpSpPr>
          <a:xfrm>
            <a:off x="5525945" y="1525604"/>
            <a:ext cx="2663391" cy="839838"/>
            <a:chOff x="5338253" y="2370087"/>
            <a:chExt cx="2663391" cy="839838"/>
          </a:xfrm>
        </p:grpSpPr>
        <p:grpSp>
          <p:nvGrpSpPr>
            <p:cNvPr id="1045" name="Group 1044"/>
            <p:cNvGrpSpPr/>
            <p:nvPr/>
          </p:nvGrpSpPr>
          <p:grpSpPr>
            <a:xfrm>
              <a:off x="5338253" y="2370087"/>
              <a:ext cx="2663391" cy="839838"/>
              <a:chOff x="5338253" y="2370087"/>
              <a:chExt cx="2663391" cy="839838"/>
            </a:xfrm>
          </p:grpSpPr>
          <p:grpSp>
            <p:nvGrpSpPr>
              <p:cNvPr id="1044" name="Group 1043"/>
              <p:cNvGrpSpPr/>
              <p:nvPr/>
            </p:nvGrpSpPr>
            <p:grpSpPr>
              <a:xfrm>
                <a:off x="5338253" y="2371702"/>
                <a:ext cx="2625893" cy="838223"/>
                <a:chOff x="4936957" y="2360572"/>
                <a:chExt cx="2625893" cy="838223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5207859" y="2867583"/>
                  <a:ext cx="23549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V="1">
                  <a:off x="5207859" y="2395498"/>
                  <a:ext cx="0" cy="4705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42" name="Picture 10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3206"/>
                <a:stretch/>
              </p:blipFill>
              <p:spPr>
                <a:xfrm>
                  <a:off x="4936957" y="2360572"/>
                  <a:ext cx="2447924" cy="838223"/>
                </a:xfrm>
                <a:prstGeom prst="rect">
                  <a:avLst/>
                </a:prstGeom>
              </p:spPr>
            </p:pic>
            <p:sp>
              <p:nvSpPr>
                <p:cNvPr id="161" name="Rectangle 160"/>
                <p:cNvSpPr/>
                <p:nvPr/>
              </p:nvSpPr>
              <p:spPr>
                <a:xfrm>
                  <a:off x="5481911" y="2808892"/>
                  <a:ext cx="114300" cy="11430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266896" y="2796192"/>
                  <a:ext cx="139700" cy="1397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6" name="Picture 165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48"/>
              <a:stretch/>
            </p:blipFill>
            <p:spPr>
              <a:xfrm>
                <a:off x="5553720" y="2370087"/>
                <a:ext cx="2447924" cy="801738"/>
              </a:xfrm>
              <a:prstGeom prst="rect">
                <a:avLst/>
              </a:prstGeom>
            </p:spPr>
          </p:pic>
        </p:grpSp>
        <p:sp>
          <p:nvSpPr>
            <p:cNvPr id="168" name="Rectangle 167"/>
            <p:cNvSpPr/>
            <p:nvPr/>
          </p:nvSpPr>
          <p:spPr>
            <a:xfrm>
              <a:off x="6094888" y="2819290"/>
              <a:ext cx="114300" cy="1143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493527" y="2881979"/>
            <a:ext cx="2625893" cy="843940"/>
            <a:chOff x="5338253" y="2365985"/>
            <a:chExt cx="2625893" cy="843940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38253" y="2365985"/>
              <a:ext cx="2625893" cy="843940"/>
              <a:chOff x="5338253" y="2365985"/>
              <a:chExt cx="2625893" cy="84394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5338253" y="2371702"/>
                <a:ext cx="2625893" cy="838223"/>
                <a:chOff x="4936957" y="2360572"/>
                <a:chExt cx="2625893" cy="838223"/>
              </a:xfrm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5207859" y="2867583"/>
                  <a:ext cx="23549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flipV="1">
                  <a:off x="5207859" y="2395498"/>
                  <a:ext cx="0" cy="4705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3206"/>
                <a:stretch/>
              </p:blipFill>
              <p:spPr>
                <a:xfrm>
                  <a:off x="4936957" y="2360572"/>
                  <a:ext cx="2447924" cy="838223"/>
                </a:xfrm>
                <a:prstGeom prst="rect">
                  <a:avLst/>
                </a:prstGeom>
              </p:spPr>
            </p:pic>
            <p:sp>
              <p:nvSpPr>
                <p:cNvPr id="178" name="Rectangle 177"/>
                <p:cNvSpPr/>
                <p:nvPr/>
              </p:nvSpPr>
              <p:spPr>
                <a:xfrm>
                  <a:off x="5473313" y="2808892"/>
                  <a:ext cx="114300" cy="11430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266896" y="2796192"/>
                  <a:ext cx="139700" cy="1397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4" name="Picture 173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548"/>
              <a:stretch/>
            </p:blipFill>
            <p:spPr>
              <a:xfrm>
                <a:off x="5522158" y="2365985"/>
                <a:ext cx="1064060" cy="801738"/>
              </a:xfrm>
              <a:prstGeom prst="rect">
                <a:avLst/>
              </a:prstGeom>
            </p:spPr>
          </p:pic>
        </p:grpSp>
        <p:sp>
          <p:nvSpPr>
            <p:cNvPr id="172" name="Rectangle 171"/>
            <p:cNvSpPr/>
            <p:nvPr/>
          </p:nvSpPr>
          <p:spPr>
            <a:xfrm>
              <a:off x="6199748" y="2808218"/>
              <a:ext cx="114300" cy="1143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468897" y="1105188"/>
            <a:ext cx="4468060" cy="669098"/>
            <a:chOff x="468897" y="1105188"/>
            <a:chExt cx="4468060" cy="669098"/>
          </a:xfrm>
        </p:grpSpPr>
        <p:grpSp>
          <p:nvGrpSpPr>
            <p:cNvPr id="1032" name="Group 1031"/>
            <p:cNvGrpSpPr/>
            <p:nvPr/>
          </p:nvGrpSpPr>
          <p:grpSpPr>
            <a:xfrm>
              <a:off x="468897" y="1105188"/>
              <a:ext cx="4468060" cy="669098"/>
              <a:chOff x="468897" y="1105188"/>
              <a:chExt cx="4468060" cy="66909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68897" y="1462104"/>
                <a:ext cx="2021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882650" y="1404954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32643" y="1392253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87550" y="1392254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372395" y="1392254"/>
                <a:ext cx="295274" cy="382032"/>
                <a:chOff x="1372395" y="1392254"/>
                <a:chExt cx="295274" cy="382032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17650" y="1392254"/>
                  <a:ext cx="0" cy="127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372395" y="140495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2915652" y="1462104"/>
                <a:ext cx="2021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3215106" y="1404954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12750" y="1385903"/>
                <a:ext cx="402674" cy="382032"/>
                <a:chOff x="1372395" y="1392254"/>
                <a:chExt cx="402674" cy="382032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17650" y="1392254"/>
                  <a:ext cx="0" cy="127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1372395" y="1404954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a?</a:t>
                  </a:r>
                  <a:endParaRPr lang="en-US" dirty="0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1194130" y="1105188"/>
                <a:ext cx="7713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d=1 - ok</a:t>
                </a:r>
                <a:endParaRPr 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92272" y="1105403"/>
                <a:ext cx="1550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d=2 – can’t shatter</a:t>
                </a:r>
                <a:endParaRPr lang="en-US" sz="1400" dirty="0"/>
              </a:p>
            </p:txBody>
          </p:sp>
        </p:grpSp>
        <p:sp>
          <p:nvSpPr>
            <p:cNvPr id="181" name="Oval 180"/>
            <p:cNvSpPr/>
            <p:nvPr/>
          </p:nvSpPr>
          <p:spPr>
            <a:xfrm>
              <a:off x="3200799" y="1563023"/>
              <a:ext cx="139700" cy="139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847258" y="1581584"/>
              <a:ext cx="114300" cy="1143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427687" y="2038582"/>
            <a:ext cx="4509270" cy="792208"/>
            <a:chOff x="427687" y="2038582"/>
            <a:chExt cx="4509270" cy="792208"/>
          </a:xfrm>
        </p:grpSpPr>
        <p:grpSp>
          <p:nvGrpSpPr>
            <p:cNvPr id="1033" name="Group 1032"/>
            <p:cNvGrpSpPr/>
            <p:nvPr/>
          </p:nvGrpSpPr>
          <p:grpSpPr>
            <a:xfrm>
              <a:off x="427687" y="2038582"/>
              <a:ext cx="4509270" cy="669098"/>
              <a:chOff x="427687" y="2038582"/>
              <a:chExt cx="4509270" cy="66909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344678" y="2325647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427687" y="2395498"/>
                <a:ext cx="2021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727141" y="2338348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549998" y="2319297"/>
                <a:ext cx="306494" cy="388383"/>
                <a:chOff x="1364403" y="1392254"/>
                <a:chExt cx="306494" cy="388383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17650" y="1392254"/>
                  <a:ext cx="0" cy="127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364403" y="141130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924785" y="2319297"/>
                <a:ext cx="295274" cy="382032"/>
                <a:chOff x="1372395" y="1392254"/>
                <a:chExt cx="295274" cy="382032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517650" y="1392254"/>
                  <a:ext cx="0" cy="127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372395" y="140495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939595" y="2052794"/>
                <a:ext cx="806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d=2 – ok</a:t>
                </a:r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832643" y="2325647"/>
                <a:ext cx="139700" cy="139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2915652" y="2395498"/>
                <a:ext cx="2021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4434306" y="2344698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34272" y="2338348"/>
                <a:ext cx="114300" cy="1143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4045955" y="2319297"/>
                <a:ext cx="413896" cy="382032"/>
                <a:chOff x="1372395" y="1392254"/>
                <a:chExt cx="413896" cy="382032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517650" y="1392254"/>
                  <a:ext cx="0" cy="127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1372395" y="1404954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b?</a:t>
                  </a:r>
                  <a:endParaRPr lang="en-US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492801" y="2325647"/>
                <a:ext cx="402674" cy="382032"/>
                <a:chOff x="1372395" y="1392254"/>
                <a:chExt cx="402674" cy="382032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517650" y="1392254"/>
                  <a:ext cx="0" cy="127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372395" y="1404954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a?</a:t>
                  </a:r>
                  <a:endParaRPr lang="en-US" dirty="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3113894" y="2038582"/>
                <a:ext cx="1550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d=3 – can’t shatter</a:t>
                </a:r>
                <a:endParaRPr lang="en-US" sz="1400" dirty="0"/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4298266" y="245510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b?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745112" y="246145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34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Baylor University -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Salo</dc:creator>
  <cp:lastModifiedBy>Aleksandr Salo</cp:lastModifiedBy>
  <cp:revision>7</cp:revision>
  <dcterms:created xsi:type="dcterms:W3CDTF">2015-04-08T19:40:08Z</dcterms:created>
  <dcterms:modified xsi:type="dcterms:W3CDTF">2015-04-09T04:54:32Z</dcterms:modified>
</cp:coreProperties>
</file>