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96C5-D2D8-4109-AA28-C70DC310665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CEE1-2F5E-4B21-8E9A-66C5875D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7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96C5-D2D8-4109-AA28-C70DC310665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CEE1-2F5E-4B21-8E9A-66C5875D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96C5-D2D8-4109-AA28-C70DC310665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CEE1-2F5E-4B21-8E9A-66C5875D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3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96C5-D2D8-4109-AA28-C70DC310665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CEE1-2F5E-4B21-8E9A-66C5875D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96C5-D2D8-4109-AA28-C70DC310665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CEE1-2F5E-4B21-8E9A-66C5875D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96C5-D2D8-4109-AA28-C70DC310665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CEE1-2F5E-4B21-8E9A-66C5875D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2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96C5-D2D8-4109-AA28-C70DC310665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CEE1-2F5E-4B21-8E9A-66C5875D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96C5-D2D8-4109-AA28-C70DC310665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CEE1-2F5E-4B21-8E9A-66C5875D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7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96C5-D2D8-4109-AA28-C70DC310665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CEE1-2F5E-4B21-8E9A-66C5875D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6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96C5-D2D8-4109-AA28-C70DC310665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CEE1-2F5E-4B21-8E9A-66C5875D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8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96C5-D2D8-4109-AA28-C70DC310665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CEE1-2F5E-4B21-8E9A-66C5875D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1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96C5-D2D8-4109-AA28-C70DC310665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CEE1-2F5E-4B21-8E9A-66C5875D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94100" y="3550023"/>
            <a:ext cx="441064" cy="441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82589" y="3770555"/>
            <a:ext cx="441064" cy="441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14632" y="4292301"/>
            <a:ext cx="441064" cy="441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03121" y="4512833"/>
            <a:ext cx="441064" cy="441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1841" y="3135853"/>
            <a:ext cx="441064" cy="4410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80330" y="3356385"/>
            <a:ext cx="441064" cy="4410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41725" y="4061011"/>
            <a:ext cx="441064" cy="4410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88890" y="4061011"/>
            <a:ext cx="441064" cy="4410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6"/>
            <a:endCxn id="10" idx="3"/>
          </p:cNvCxnSpPr>
          <p:nvPr/>
        </p:nvCxnSpPr>
        <p:spPr>
          <a:xfrm flipV="1">
            <a:off x="2544185" y="4437483"/>
            <a:ext cx="562132" cy="29588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10005" y="2237591"/>
            <a:ext cx="4098663" cy="358229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5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31237" y="3329491"/>
            <a:ext cx="441064" cy="441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37592" y="3108959"/>
            <a:ext cx="441064" cy="441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86700" y="3926495"/>
            <a:ext cx="441064" cy="441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03121" y="4512833"/>
            <a:ext cx="441064" cy="441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90844" y="4292301"/>
            <a:ext cx="441064" cy="4410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97913" y="3431689"/>
            <a:ext cx="441064" cy="4410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06011" y="4292301"/>
            <a:ext cx="441064" cy="4410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88140" y="4776441"/>
            <a:ext cx="441064" cy="4410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6"/>
            <a:endCxn id="10" idx="2"/>
          </p:cNvCxnSpPr>
          <p:nvPr/>
        </p:nvCxnSpPr>
        <p:spPr>
          <a:xfrm flipV="1">
            <a:off x="2544185" y="4512833"/>
            <a:ext cx="1161826" cy="22053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6"/>
            <a:endCxn id="5" idx="2"/>
          </p:cNvCxnSpPr>
          <p:nvPr/>
        </p:nvCxnSpPr>
        <p:spPr>
          <a:xfrm flipV="1">
            <a:off x="1772301" y="3329491"/>
            <a:ext cx="465291" cy="22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4"/>
            <a:endCxn id="6" idx="1"/>
          </p:cNvCxnSpPr>
          <p:nvPr/>
        </p:nvCxnSpPr>
        <p:spPr>
          <a:xfrm>
            <a:off x="2458124" y="3550023"/>
            <a:ext cx="293168" cy="44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7" idx="7"/>
          </p:cNvCxnSpPr>
          <p:nvPr/>
        </p:nvCxnSpPr>
        <p:spPr>
          <a:xfrm flipH="1">
            <a:off x="2479593" y="4302967"/>
            <a:ext cx="271699" cy="274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4"/>
          </p:cNvCxnSpPr>
          <p:nvPr/>
        </p:nvCxnSpPr>
        <p:spPr>
          <a:xfrm>
            <a:off x="1551769" y="3770555"/>
            <a:ext cx="884794" cy="930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5"/>
            <a:endCxn id="6" idx="2"/>
          </p:cNvCxnSpPr>
          <p:nvPr/>
        </p:nvCxnSpPr>
        <p:spPr>
          <a:xfrm>
            <a:off x="1707709" y="3705963"/>
            <a:ext cx="978991" cy="44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4"/>
            <a:endCxn id="11" idx="0"/>
          </p:cNvCxnSpPr>
          <p:nvPr/>
        </p:nvCxnSpPr>
        <p:spPr>
          <a:xfrm flipH="1">
            <a:off x="4808672" y="3872753"/>
            <a:ext cx="209773" cy="90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7"/>
            <a:endCxn id="9" idx="4"/>
          </p:cNvCxnSpPr>
          <p:nvPr/>
        </p:nvCxnSpPr>
        <p:spPr>
          <a:xfrm flipV="1">
            <a:off x="4082483" y="3872753"/>
            <a:ext cx="935962" cy="48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  <a:endCxn id="8" idx="2"/>
          </p:cNvCxnSpPr>
          <p:nvPr/>
        </p:nvCxnSpPr>
        <p:spPr>
          <a:xfrm flipV="1">
            <a:off x="4808672" y="4512833"/>
            <a:ext cx="882172" cy="26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6"/>
            <a:endCxn id="8" idx="2"/>
          </p:cNvCxnSpPr>
          <p:nvPr/>
        </p:nvCxnSpPr>
        <p:spPr>
          <a:xfrm>
            <a:off x="4147075" y="4512833"/>
            <a:ext cx="1543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5"/>
            <a:endCxn id="11" idx="2"/>
          </p:cNvCxnSpPr>
          <p:nvPr/>
        </p:nvCxnSpPr>
        <p:spPr>
          <a:xfrm>
            <a:off x="4082483" y="4668773"/>
            <a:ext cx="505657" cy="32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25098" y="4114823"/>
            <a:ext cx="263561" cy="101657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177893" y="2821170"/>
            <a:ext cx="2038621" cy="233983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568829" y="3186976"/>
            <a:ext cx="2681364" cy="233983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4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Baylor University - ECS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Salo</dc:creator>
  <cp:lastModifiedBy>Aleksandr Salo</cp:lastModifiedBy>
  <cp:revision>3</cp:revision>
  <dcterms:created xsi:type="dcterms:W3CDTF">2014-12-02T15:16:02Z</dcterms:created>
  <dcterms:modified xsi:type="dcterms:W3CDTF">2014-12-03T03:11:51Z</dcterms:modified>
</cp:coreProperties>
</file>