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4" y="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116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63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50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48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5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293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84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452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316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268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3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F690-ABE8-46A1-8D21-FDAB1EB7C813}" type="datetimeFigureOut">
              <a:rPr lang="ca-ES" smtClean="0"/>
              <a:t>13/7/2016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0D1E-E20B-4EB9-994A-78D756D1C88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57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59174"/>
              </p:ext>
            </p:extLst>
          </p:nvPr>
        </p:nvGraphicFramePr>
        <p:xfrm>
          <a:off x="4211960" y="1324000"/>
          <a:ext cx="2808306" cy="291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2"/>
                <a:gridCol w="936102"/>
                <a:gridCol w="936102"/>
              </a:tblGrid>
              <a:tr h="785301">
                <a:tc>
                  <a:txBody>
                    <a:bodyPr/>
                    <a:lstStyle/>
                    <a:p>
                      <a:pPr algn="ctr"/>
                      <a:r>
                        <a:rPr lang="ca-ES" sz="320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</a:t>
                      </a:r>
                      <a:endParaRPr lang="ca-ES" sz="3200" dirty="0" smtClean="0">
                        <a:solidFill>
                          <a:schemeClr val="tx1"/>
                        </a:solidFill>
                        <a:latin typeface="+mj-lt"/>
                        <a:sym typeface="Wingdings" panose="05000000000000000000" pitchFamily="2" charset="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dirty="0" smtClean="0">
                          <a:solidFill>
                            <a:schemeClr val="bg1"/>
                          </a:solidFill>
                          <a:latin typeface="+mj-lt"/>
                          <a:sym typeface="Wingdings" panose="05000000000000000000" pitchFamily="2" charset="2"/>
                        </a:rPr>
                        <a:t></a:t>
                      </a:r>
                      <a:endParaRPr lang="ca-ES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96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6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2893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17425" y="4653136"/>
            <a:ext cx="238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L-</a:t>
            </a:r>
            <a:r>
              <a:rPr lang="ca-ES" sz="1400" dirty="0" err="1" smtClean="0"/>
              <a:t>shape</a:t>
            </a:r>
            <a:r>
              <a:rPr lang="ca-ES" sz="1400" dirty="0" smtClean="0"/>
              <a:t> (GRM) </a:t>
            </a:r>
            <a:r>
              <a:rPr lang="ca-ES" sz="1400" dirty="0" err="1" smtClean="0"/>
              <a:t>vs</a:t>
            </a:r>
            <a:r>
              <a:rPr lang="ca-ES" sz="1400" dirty="0" smtClean="0"/>
              <a:t> non L-</a:t>
            </a:r>
            <a:r>
              <a:rPr lang="ca-ES" sz="1400" dirty="0" err="1" smtClean="0"/>
              <a:t>shape</a:t>
            </a:r>
            <a:endParaRPr lang="ca-ES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304711" y="4509120"/>
            <a:ext cx="28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err="1" smtClean="0"/>
              <a:t>Permitted</a:t>
            </a:r>
            <a:r>
              <a:rPr lang="ca-ES" sz="1200" dirty="0" smtClean="0"/>
              <a:t>, </a:t>
            </a:r>
            <a:r>
              <a:rPr lang="ca-ES" sz="1200" dirty="0" err="1" smtClean="0"/>
              <a:t>indistinct</a:t>
            </a:r>
            <a:r>
              <a:rPr lang="ca-ES" sz="1200" dirty="0" smtClean="0"/>
              <a:t> </a:t>
            </a:r>
            <a:r>
              <a:rPr lang="ca-ES" sz="1200" dirty="0" err="1" smtClean="0"/>
              <a:t>and</a:t>
            </a:r>
            <a:r>
              <a:rPr lang="ca-ES" sz="1200" dirty="0" smtClean="0"/>
              <a:t> </a:t>
            </a:r>
            <a:r>
              <a:rPr lang="ca-ES" sz="1200" dirty="0" err="1" smtClean="0"/>
              <a:t>forbidden</a:t>
            </a:r>
            <a:r>
              <a:rPr lang="ca-ES" sz="1200" dirty="0" smtClean="0"/>
              <a:t> regions</a:t>
            </a:r>
          </a:p>
          <a:p>
            <a:r>
              <a:rPr lang="ca-ES" sz="1200" dirty="0" smtClean="0"/>
              <a:t>To </a:t>
            </a:r>
            <a:r>
              <a:rPr lang="ca-ES" sz="1200" dirty="0" err="1" smtClean="0"/>
              <a:t>score</a:t>
            </a:r>
            <a:r>
              <a:rPr lang="ca-ES" sz="1200" dirty="0" smtClean="0"/>
              <a:t> </a:t>
            </a:r>
            <a:r>
              <a:rPr lang="ca-ES" sz="1200" dirty="0" err="1" smtClean="0"/>
              <a:t>an</a:t>
            </a:r>
            <a:r>
              <a:rPr lang="ca-ES" sz="1200" dirty="0" smtClean="0"/>
              <a:t> L </a:t>
            </a:r>
            <a:r>
              <a:rPr lang="ca-ES" sz="1200" dirty="0" err="1" smtClean="0"/>
              <a:t>shape</a:t>
            </a:r>
            <a:r>
              <a:rPr lang="ca-ES" sz="1200" dirty="0" smtClean="0"/>
              <a:t> on a </a:t>
            </a:r>
            <a:r>
              <a:rPr lang="ca-ES" sz="1200" dirty="0" err="1" smtClean="0"/>
              <a:t>grid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91997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Alexandre</dc:creator>
  <cp:lastModifiedBy>Alexandre</cp:lastModifiedBy>
  <cp:revision>4</cp:revision>
  <dcterms:created xsi:type="dcterms:W3CDTF">2016-07-13T19:52:26Z</dcterms:created>
  <dcterms:modified xsi:type="dcterms:W3CDTF">2016-07-13T22:29:08Z</dcterms:modified>
</cp:coreProperties>
</file>