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7" r:id="rId10"/>
    <p:sldId id="268" r:id="rId11"/>
    <p:sldId id="266" r:id="rId12"/>
    <p:sldId id="265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D98AC-F2C1-4C7A-B818-16F21C1FE282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52B5ACB-95A3-43EA-A449-B38CC0B1B562}">
      <dgm:prSet/>
      <dgm:spPr/>
      <dgm:t>
        <a:bodyPr/>
        <a:lstStyle/>
        <a:p>
          <a:r>
            <a:rPr lang="pt-BR"/>
            <a:t>Borsa, J. C., Figueiredo, B., Denise, D., &amp; Bandeira, R. (2012). Adaptação e Validação de Instrumentos Psicológicos entre Culturas: Algumas Considerações</a:t>
          </a:r>
          <a:endParaRPr lang="en-US"/>
        </a:p>
      </dgm:t>
    </dgm:pt>
    <dgm:pt modelId="{0A3E11FB-68B9-4B47-A3C4-A9E786EDE494}" type="parTrans" cxnId="{27D7D916-A0E0-4E84-B653-1C8812919EF1}">
      <dgm:prSet/>
      <dgm:spPr/>
      <dgm:t>
        <a:bodyPr/>
        <a:lstStyle/>
        <a:p>
          <a:endParaRPr lang="en-US"/>
        </a:p>
      </dgm:t>
    </dgm:pt>
    <dgm:pt modelId="{46EF9711-FFA6-4D8F-8F19-8AC1FF117992}" type="sibTrans" cxnId="{27D7D916-A0E0-4E84-B653-1C8812919EF1}">
      <dgm:prSet/>
      <dgm:spPr/>
      <dgm:t>
        <a:bodyPr/>
        <a:lstStyle/>
        <a:p>
          <a:endParaRPr lang="en-US"/>
        </a:p>
      </dgm:t>
    </dgm:pt>
    <dgm:pt modelId="{39F61558-9DBE-457E-8B56-161BDEDE44C3}">
      <dgm:prSet/>
      <dgm:spPr/>
      <dgm:t>
        <a:bodyPr/>
        <a:lstStyle/>
        <a:p>
          <a:r>
            <a:rPr lang="es-ES"/>
            <a:t>Lloret-Segura, S., Ferreres-Traver, A., Hernández-Baeza, A., &amp; Tomás-Marco, I. (2014). El análisis factorial exploratorio de los ítems</a:t>
          </a:r>
          <a:endParaRPr lang="en-US"/>
        </a:p>
      </dgm:t>
    </dgm:pt>
    <dgm:pt modelId="{E5377A33-3FB0-40FF-A23C-AF99E8A050BF}" type="parTrans" cxnId="{8B9C510C-6D25-4246-9F71-B5A3119E4E28}">
      <dgm:prSet/>
      <dgm:spPr/>
      <dgm:t>
        <a:bodyPr/>
        <a:lstStyle/>
        <a:p>
          <a:endParaRPr lang="en-US"/>
        </a:p>
      </dgm:t>
    </dgm:pt>
    <dgm:pt modelId="{C4559188-26D9-49AE-963E-3CA6054CC863}" type="sibTrans" cxnId="{8B9C510C-6D25-4246-9F71-B5A3119E4E28}">
      <dgm:prSet/>
      <dgm:spPr/>
      <dgm:t>
        <a:bodyPr/>
        <a:lstStyle/>
        <a:p>
          <a:endParaRPr lang="en-US"/>
        </a:p>
      </dgm:t>
    </dgm:pt>
    <dgm:pt modelId="{950B56A1-77B1-42CD-AF72-0AD2D28899BD}">
      <dgm:prSet/>
      <dgm:spPr/>
      <dgm:t>
        <a:bodyPr/>
        <a:lstStyle/>
        <a:p>
          <a:r>
            <a:rPr lang="en-US"/>
            <a:t>Costello, A. B., &amp; Osborne, J. W. (2005). Best practices in exploratory factor analysis: four recommendations for getting the most from your analysis</a:t>
          </a:r>
        </a:p>
      </dgm:t>
    </dgm:pt>
    <dgm:pt modelId="{C1DBF451-6872-4BA9-BE32-DE9E21BB8EE0}" type="parTrans" cxnId="{F8F83BBE-B15A-4D93-80D2-C1763421DAB0}">
      <dgm:prSet/>
      <dgm:spPr/>
      <dgm:t>
        <a:bodyPr/>
        <a:lstStyle/>
        <a:p>
          <a:endParaRPr lang="en-US"/>
        </a:p>
      </dgm:t>
    </dgm:pt>
    <dgm:pt modelId="{D56526C3-4783-4188-9BE4-A4BE9972E756}" type="sibTrans" cxnId="{F8F83BBE-B15A-4D93-80D2-C1763421DAB0}">
      <dgm:prSet/>
      <dgm:spPr/>
      <dgm:t>
        <a:bodyPr/>
        <a:lstStyle/>
        <a:p>
          <a:endParaRPr lang="en-US"/>
        </a:p>
      </dgm:t>
    </dgm:pt>
    <dgm:pt modelId="{D2FB722B-D82D-425C-B230-A6E709270D40}">
      <dgm:prSet/>
      <dgm:spPr/>
      <dgm:t>
        <a:bodyPr/>
        <a:lstStyle/>
        <a:p>
          <a:r>
            <a:rPr lang="en-US"/>
            <a:t>Lloret, S., Ferreres, A., Hernández, A., &amp; Tomás, I. (2017). The exploratory factor analysis of items: guided analysis based on empirical data and software</a:t>
          </a:r>
        </a:p>
      </dgm:t>
    </dgm:pt>
    <dgm:pt modelId="{593E1CF8-B295-46F9-9750-1D7DAADFB829}" type="parTrans" cxnId="{C30D4E4B-60F8-47FC-8F92-E3FA145A230B}">
      <dgm:prSet/>
      <dgm:spPr/>
      <dgm:t>
        <a:bodyPr/>
        <a:lstStyle/>
        <a:p>
          <a:endParaRPr lang="en-US"/>
        </a:p>
      </dgm:t>
    </dgm:pt>
    <dgm:pt modelId="{5FC6CB68-DB6C-4DF6-B9BF-3645145D15D8}" type="sibTrans" cxnId="{C30D4E4B-60F8-47FC-8F92-E3FA145A230B}">
      <dgm:prSet/>
      <dgm:spPr/>
      <dgm:t>
        <a:bodyPr/>
        <a:lstStyle/>
        <a:p>
          <a:endParaRPr lang="en-US"/>
        </a:p>
      </dgm:t>
    </dgm:pt>
    <dgm:pt modelId="{9F066647-45E1-4A9C-90AE-998294FA2676}" type="pres">
      <dgm:prSet presAssocID="{3A8D98AC-F2C1-4C7A-B818-16F21C1FE282}" presName="vert0" presStyleCnt="0">
        <dgm:presLayoutVars>
          <dgm:dir/>
          <dgm:animOne val="branch"/>
          <dgm:animLvl val="lvl"/>
        </dgm:presLayoutVars>
      </dgm:prSet>
      <dgm:spPr/>
    </dgm:pt>
    <dgm:pt modelId="{1F0B9D2F-3A95-43CE-A861-5A9CA4441D1E}" type="pres">
      <dgm:prSet presAssocID="{252B5ACB-95A3-43EA-A449-B38CC0B1B562}" presName="thickLine" presStyleLbl="alignNode1" presStyleIdx="0" presStyleCnt="4"/>
      <dgm:spPr/>
    </dgm:pt>
    <dgm:pt modelId="{8D9DF559-F520-48F7-9540-CCD8A01F4506}" type="pres">
      <dgm:prSet presAssocID="{252B5ACB-95A3-43EA-A449-B38CC0B1B562}" presName="horz1" presStyleCnt="0"/>
      <dgm:spPr/>
    </dgm:pt>
    <dgm:pt modelId="{D317C32A-E4FA-4955-86CE-7DBC659322BE}" type="pres">
      <dgm:prSet presAssocID="{252B5ACB-95A3-43EA-A449-B38CC0B1B562}" presName="tx1" presStyleLbl="revTx" presStyleIdx="0" presStyleCnt="4"/>
      <dgm:spPr/>
    </dgm:pt>
    <dgm:pt modelId="{0F91F946-EF21-42E3-87B4-792AB89F5BA7}" type="pres">
      <dgm:prSet presAssocID="{252B5ACB-95A3-43EA-A449-B38CC0B1B562}" presName="vert1" presStyleCnt="0"/>
      <dgm:spPr/>
    </dgm:pt>
    <dgm:pt modelId="{9094C1A0-D2EF-4ADC-BA77-3E7599851B6B}" type="pres">
      <dgm:prSet presAssocID="{39F61558-9DBE-457E-8B56-161BDEDE44C3}" presName="thickLine" presStyleLbl="alignNode1" presStyleIdx="1" presStyleCnt="4"/>
      <dgm:spPr/>
    </dgm:pt>
    <dgm:pt modelId="{249FE10D-98EE-41E1-BBBA-2CF06DD03066}" type="pres">
      <dgm:prSet presAssocID="{39F61558-9DBE-457E-8B56-161BDEDE44C3}" presName="horz1" presStyleCnt="0"/>
      <dgm:spPr/>
    </dgm:pt>
    <dgm:pt modelId="{31BEA535-D3DD-4D5D-A998-9D91E2213D85}" type="pres">
      <dgm:prSet presAssocID="{39F61558-9DBE-457E-8B56-161BDEDE44C3}" presName="tx1" presStyleLbl="revTx" presStyleIdx="1" presStyleCnt="4"/>
      <dgm:spPr/>
    </dgm:pt>
    <dgm:pt modelId="{F3130758-F628-4EE2-96D2-3197F37E366E}" type="pres">
      <dgm:prSet presAssocID="{39F61558-9DBE-457E-8B56-161BDEDE44C3}" presName="vert1" presStyleCnt="0"/>
      <dgm:spPr/>
    </dgm:pt>
    <dgm:pt modelId="{C9903B45-17AB-4C72-96A9-4BD0AEB649E7}" type="pres">
      <dgm:prSet presAssocID="{950B56A1-77B1-42CD-AF72-0AD2D28899BD}" presName="thickLine" presStyleLbl="alignNode1" presStyleIdx="2" presStyleCnt="4"/>
      <dgm:spPr/>
    </dgm:pt>
    <dgm:pt modelId="{E64B0D27-1ED5-4328-BB92-A7D8787714BA}" type="pres">
      <dgm:prSet presAssocID="{950B56A1-77B1-42CD-AF72-0AD2D28899BD}" presName="horz1" presStyleCnt="0"/>
      <dgm:spPr/>
    </dgm:pt>
    <dgm:pt modelId="{3B29C5F9-8FFE-4E74-AB80-B7121D7953CA}" type="pres">
      <dgm:prSet presAssocID="{950B56A1-77B1-42CD-AF72-0AD2D28899BD}" presName="tx1" presStyleLbl="revTx" presStyleIdx="2" presStyleCnt="4"/>
      <dgm:spPr/>
    </dgm:pt>
    <dgm:pt modelId="{22B7EB2E-8FAE-4E2D-AC23-3CB1DEBD188A}" type="pres">
      <dgm:prSet presAssocID="{950B56A1-77B1-42CD-AF72-0AD2D28899BD}" presName="vert1" presStyleCnt="0"/>
      <dgm:spPr/>
    </dgm:pt>
    <dgm:pt modelId="{9F8B5D73-EFAB-4029-983D-32398F0A225E}" type="pres">
      <dgm:prSet presAssocID="{D2FB722B-D82D-425C-B230-A6E709270D40}" presName="thickLine" presStyleLbl="alignNode1" presStyleIdx="3" presStyleCnt="4"/>
      <dgm:spPr/>
    </dgm:pt>
    <dgm:pt modelId="{DAB66F88-1A6A-4EFD-B5D8-3727F57184DC}" type="pres">
      <dgm:prSet presAssocID="{D2FB722B-D82D-425C-B230-A6E709270D40}" presName="horz1" presStyleCnt="0"/>
      <dgm:spPr/>
    </dgm:pt>
    <dgm:pt modelId="{97DA8B24-C72F-43B1-B484-3CD3A9A62511}" type="pres">
      <dgm:prSet presAssocID="{D2FB722B-D82D-425C-B230-A6E709270D40}" presName="tx1" presStyleLbl="revTx" presStyleIdx="3" presStyleCnt="4"/>
      <dgm:spPr/>
    </dgm:pt>
    <dgm:pt modelId="{A1D72E8B-AD1D-4FBD-AB3B-FFF47AF766A2}" type="pres">
      <dgm:prSet presAssocID="{D2FB722B-D82D-425C-B230-A6E709270D40}" presName="vert1" presStyleCnt="0"/>
      <dgm:spPr/>
    </dgm:pt>
  </dgm:ptLst>
  <dgm:cxnLst>
    <dgm:cxn modelId="{8B9C510C-6D25-4246-9F71-B5A3119E4E28}" srcId="{3A8D98AC-F2C1-4C7A-B818-16F21C1FE282}" destId="{39F61558-9DBE-457E-8B56-161BDEDE44C3}" srcOrd="1" destOrd="0" parTransId="{E5377A33-3FB0-40FF-A23C-AF99E8A050BF}" sibTransId="{C4559188-26D9-49AE-963E-3CA6054CC863}"/>
    <dgm:cxn modelId="{27D7D916-A0E0-4E84-B653-1C8812919EF1}" srcId="{3A8D98AC-F2C1-4C7A-B818-16F21C1FE282}" destId="{252B5ACB-95A3-43EA-A449-B38CC0B1B562}" srcOrd="0" destOrd="0" parTransId="{0A3E11FB-68B9-4B47-A3C4-A9E786EDE494}" sibTransId="{46EF9711-FFA6-4D8F-8F19-8AC1FF117992}"/>
    <dgm:cxn modelId="{BD1B6134-40DE-4BCF-8F8E-8ECBCFB101E8}" type="presOf" srcId="{3A8D98AC-F2C1-4C7A-B818-16F21C1FE282}" destId="{9F066647-45E1-4A9C-90AE-998294FA2676}" srcOrd="0" destOrd="0" presId="urn:microsoft.com/office/officeart/2008/layout/LinedList"/>
    <dgm:cxn modelId="{D058433E-1797-4C73-82D2-47AA94847089}" type="presOf" srcId="{950B56A1-77B1-42CD-AF72-0AD2D28899BD}" destId="{3B29C5F9-8FFE-4E74-AB80-B7121D7953CA}" srcOrd="0" destOrd="0" presId="urn:microsoft.com/office/officeart/2008/layout/LinedList"/>
    <dgm:cxn modelId="{649BFE47-4456-4218-B7E0-D557476C874C}" type="presOf" srcId="{252B5ACB-95A3-43EA-A449-B38CC0B1B562}" destId="{D317C32A-E4FA-4955-86CE-7DBC659322BE}" srcOrd="0" destOrd="0" presId="urn:microsoft.com/office/officeart/2008/layout/LinedList"/>
    <dgm:cxn modelId="{C30D4E4B-60F8-47FC-8F92-E3FA145A230B}" srcId="{3A8D98AC-F2C1-4C7A-B818-16F21C1FE282}" destId="{D2FB722B-D82D-425C-B230-A6E709270D40}" srcOrd="3" destOrd="0" parTransId="{593E1CF8-B295-46F9-9750-1D7DAADFB829}" sibTransId="{5FC6CB68-DB6C-4DF6-B9BF-3645145D15D8}"/>
    <dgm:cxn modelId="{31E4F587-5D06-4FFF-AFED-B2BD365E9C3C}" type="presOf" srcId="{D2FB722B-D82D-425C-B230-A6E709270D40}" destId="{97DA8B24-C72F-43B1-B484-3CD3A9A62511}" srcOrd="0" destOrd="0" presId="urn:microsoft.com/office/officeart/2008/layout/LinedList"/>
    <dgm:cxn modelId="{CC0B6AA8-C934-4834-AE3B-D941CCF795AB}" type="presOf" srcId="{39F61558-9DBE-457E-8B56-161BDEDE44C3}" destId="{31BEA535-D3DD-4D5D-A998-9D91E2213D85}" srcOrd="0" destOrd="0" presId="urn:microsoft.com/office/officeart/2008/layout/LinedList"/>
    <dgm:cxn modelId="{F8F83BBE-B15A-4D93-80D2-C1763421DAB0}" srcId="{3A8D98AC-F2C1-4C7A-B818-16F21C1FE282}" destId="{950B56A1-77B1-42CD-AF72-0AD2D28899BD}" srcOrd="2" destOrd="0" parTransId="{C1DBF451-6872-4BA9-BE32-DE9E21BB8EE0}" sibTransId="{D56526C3-4783-4188-9BE4-A4BE9972E756}"/>
    <dgm:cxn modelId="{C9CF8F86-C4E9-4ECF-870B-8715D1DE3FD5}" type="presParOf" srcId="{9F066647-45E1-4A9C-90AE-998294FA2676}" destId="{1F0B9D2F-3A95-43CE-A861-5A9CA4441D1E}" srcOrd="0" destOrd="0" presId="urn:microsoft.com/office/officeart/2008/layout/LinedList"/>
    <dgm:cxn modelId="{88A847A8-E913-451C-91A1-9B9DFF2AA35F}" type="presParOf" srcId="{9F066647-45E1-4A9C-90AE-998294FA2676}" destId="{8D9DF559-F520-48F7-9540-CCD8A01F4506}" srcOrd="1" destOrd="0" presId="urn:microsoft.com/office/officeart/2008/layout/LinedList"/>
    <dgm:cxn modelId="{8797C299-51AC-456C-ABB4-FED60D84AA55}" type="presParOf" srcId="{8D9DF559-F520-48F7-9540-CCD8A01F4506}" destId="{D317C32A-E4FA-4955-86CE-7DBC659322BE}" srcOrd="0" destOrd="0" presId="urn:microsoft.com/office/officeart/2008/layout/LinedList"/>
    <dgm:cxn modelId="{35F08299-C807-47EB-B302-059E58798F97}" type="presParOf" srcId="{8D9DF559-F520-48F7-9540-CCD8A01F4506}" destId="{0F91F946-EF21-42E3-87B4-792AB89F5BA7}" srcOrd="1" destOrd="0" presId="urn:microsoft.com/office/officeart/2008/layout/LinedList"/>
    <dgm:cxn modelId="{28885251-FFF1-4B54-BD54-A2B25071C09F}" type="presParOf" srcId="{9F066647-45E1-4A9C-90AE-998294FA2676}" destId="{9094C1A0-D2EF-4ADC-BA77-3E7599851B6B}" srcOrd="2" destOrd="0" presId="urn:microsoft.com/office/officeart/2008/layout/LinedList"/>
    <dgm:cxn modelId="{70523E71-426A-4C73-B35C-118E8292B2DD}" type="presParOf" srcId="{9F066647-45E1-4A9C-90AE-998294FA2676}" destId="{249FE10D-98EE-41E1-BBBA-2CF06DD03066}" srcOrd="3" destOrd="0" presId="urn:microsoft.com/office/officeart/2008/layout/LinedList"/>
    <dgm:cxn modelId="{7972DB84-4837-4C03-A2DA-452F99337713}" type="presParOf" srcId="{249FE10D-98EE-41E1-BBBA-2CF06DD03066}" destId="{31BEA535-D3DD-4D5D-A998-9D91E2213D85}" srcOrd="0" destOrd="0" presId="urn:microsoft.com/office/officeart/2008/layout/LinedList"/>
    <dgm:cxn modelId="{D77AF0DB-8938-41EE-A770-C009F02AAC18}" type="presParOf" srcId="{249FE10D-98EE-41E1-BBBA-2CF06DD03066}" destId="{F3130758-F628-4EE2-96D2-3197F37E366E}" srcOrd="1" destOrd="0" presId="urn:microsoft.com/office/officeart/2008/layout/LinedList"/>
    <dgm:cxn modelId="{AAB4C4A7-D971-414F-8325-EC607A08E884}" type="presParOf" srcId="{9F066647-45E1-4A9C-90AE-998294FA2676}" destId="{C9903B45-17AB-4C72-96A9-4BD0AEB649E7}" srcOrd="4" destOrd="0" presId="urn:microsoft.com/office/officeart/2008/layout/LinedList"/>
    <dgm:cxn modelId="{6797B358-9E5D-4452-95F8-768559E6B344}" type="presParOf" srcId="{9F066647-45E1-4A9C-90AE-998294FA2676}" destId="{E64B0D27-1ED5-4328-BB92-A7D8787714BA}" srcOrd="5" destOrd="0" presId="urn:microsoft.com/office/officeart/2008/layout/LinedList"/>
    <dgm:cxn modelId="{560548B8-CAB3-405F-9DBE-2639CDA10ADD}" type="presParOf" srcId="{E64B0D27-1ED5-4328-BB92-A7D8787714BA}" destId="{3B29C5F9-8FFE-4E74-AB80-B7121D7953CA}" srcOrd="0" destOrd="0" presId="urn:microsoft.com/office/officeart/2008/layout/LinedList"/>
    <dgm:cxn modelId="{8B9315A9-5562-4758-AAB5-B3C600435B26}" type="presParOf" srcId="{E64B0D27-1ED5-4328-BB92-A7D8787714BA}" destId="{22B7EB2E-8FAE-4E2D-AC23-3CB1DEBD188A}" srcOrd="1" destOrd="0" presId="urn:microsoft.com/office/officeart/2008/layout/LinedList"/>
    <dgm:cxn modelId="{CF4E43A0-A29F-4360-BD07-F352A2A6F6FF}" type="presParOf" srcId="{9F066647-45E1-4A9C-90AE-998294FA2676}" destId="{9F8B5D73-EFAB-4029-983D-32398F0A225E}" srcOrd="6" destOrd="0" presId="urn:microsoft.com/office/officeart/2008/layout/LinedList"/>
    <dgm:cxn modelId="{9A8406FA-9784-4CDE-868F-2744EC0A856B}" type="presParOf" srcId="{9F066647-45E1-4A9C-90AE-998294FA2676}" destId="{DAB66F88-1A6A-4EFD-B5D8-3727F57184DC}" srcOrd="7" destOrd="0" presId="urn:microsoft.com/office/officeart/2008/layout/LinedList"/>
    <dgm:cxn modelId="{AFCB3C76-4DD4-47BC-B528-6956E30C1315}" type="presParOf" srcId="{DAB66F88-1A6A-4EFD-B5D8-3727F57184DC}" destId="{97DA8B24-C72F-43B1-B484-3CD3A9A62511}" srcOrd="0" destOrd="0" presId="urn:microsoft.com/office/officeart/2008/layout/LinedList"/>
    <dgm:cxn modelId="{6B9C07CE-B952-47AB-BC00-3E850C9BD6FD}" type="presParOf" srcId="{DAB66F88-1A6A-4EFD-B5D8-3727F57184DC}" destId="{A1D72E8B-AD1D-4FBD-AB3B-FFF47AF766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0EC73-5500-4093-9AD4-6DF7105F1AA5}" type="doc">
      <dgm:prSet loTypeId="urn:microsoft.com/office/officeart/2008/layout/LinedList" loCatId="list" qsTypeId="urn:microsoft.com/office/officeart/2005/8/quickstyle/simple3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4BE9FB74-21F3-4523-BB7E-B8886D5C00A6}">
      <dgm:prSet/>
      <dgm:spPr/>
      <dgm:t>
        <a:bodyPr/>
        <a:lstStyle/>
        <a:p>
          <a:r>
            <a:rPr lang="pt-BR"/>
            <a:t>Omar, A., Urteaga, F., &amp; Salessi, S. (2015). Propiedades psicométricas de la Escala de Enriquecimiento Trabajo-Familia para la población argentina Psychometric Properties of the Work-Family Enrichment Scale for the Argentinian Population, </a:t>
          </a:r>
          <a:r>
            <a:rPr lang="pt-BR" i="1"/>
            <a:t>24</a:t>
          </a:r>
          <a:r>
            <a:rPr lang="pt-BR"/>
            <a:t>(2), 1–18.</a:t>
          </a:r>
          <a:endParaRPr lang="en-US"/>
        </a:p>
      </dgm:t>
    </dgm:pt>
    <dgm:pt modelId="{85D967C8-8C7D-41F4-9E4D-8621E7D08DB5}" type="parTrans" cxnId="{BE6BC655-8DB4-42FF-A856-0B7A64CF76C6}">
      <dgm:prSet/>
      <dgm:spPr/>
      <dgm:t>
        <a:bodyPr/>
        <a:lstStyle/>
        <a:p>
          <a:endParaRPr lang="en-US"/>
        </a:p>
      </dgm:t>
    </dgm:pt>
    <dgm:pt modelId="{87812624-CB35-4B8F-A5D2-FF074324E991}" type="sibTrans" cxnId="{BE6BC655-8DB4-42FF-A856-0B7A64CF76C6}">
      <dgm:prSet/>
      <dgm:spPr/>
      <dgm:t>
        <a:bodyPr/>
        <a:lstStyle/>
        <a:p>
          <a:endParaRPr lang="en-US"/>
        </a:p>
      </dgm:t>
    </dgm:pt>
    <dgm:pt modelId="{F9DA70E5-4B12-4DDC-A187-FA98BB0E16B9}">
      <dgm:prSet/>
      <dgm:spPr/>
      <dgm:t>
        <a:bodyPr/>
        <a:lstStyle/>
        <a:p>
          <a:r>
            <a:rPr lang="es-ES"/>
            <a:t>Omar, A. (2014). Diseños y validacion de la escala CAPPSI para medir capital psicológico. </a:t>
          </a:r>
          <a:r>
            <a:rPr lang="es-ES" i="1"/>
            <a:t>Revista Libertabit</a:t>
          </a:r>
          <a:r>
            <a:rPr lang="es-ES"/>
            <a:t>, </a:t>
          </a:r>
          <a:r>
            <a:rPr lang="es-ES" i="1"/>
            <a:t>20</a:t>
          </a:r>
          <a:r>
            <a:rPr lang="es-ES"/>
            <a:t>(2), 315–323. Retrieved from http://www.scielo.org.pe/scielo.php?pid=S1729-48272014000200012&amp;script=sci_arttext</a:t>
          </a:r>
          <a:endParaRPr lang="en-US"/>
        </a:p>
      </dgm:t>
    </dgm:pt>
    <dgm:pt modelId="{1CAE0F7A-3CE9-47E1-B3F0-1E40D5991C08}" type="parTrans" cxnId="{7C0D7393-1655-4EFC-8724-557AD2EF007F}">
      <dgm:prSet/>
      <dgm:spPr/>
      <dgm:t>
        <a:bodyPr/>
        <a:lstStyle/>
        <a:p>
          <a:endParaRPr lang="en-US"/>
        </a:p>
      </dgm:t>
    </dgm:pt>
    <dgm:pt modelId="{14128054-24A8-473B-B215-8EC7C18529F0}" type="sibTrans" cxnId="{7C0D7393-1655-4EFC-8724-557AD2EF007F}">
      <dgm:prSet/>
      <dgm:spPr/>
      <dgm:t>
        <a:bodyPr/>
        <a:lstStyle/>
        <a:p>
          <a:endParaRPr lang="en-US"/>
        </a:p>
      </dgm:t>
    </dgm:pt>
    <dgm:pt modelId="{5EF7FE0C-48E9-42DC-8412-4CBFE0E0B0B6}" type="pres">
      <dgm:prSet presAssocID="{BF20EC73-5500-4093-9AD4-6DF7105F1AA5}" presName="vert0" presStyleCnt="0">
        <dgm:presLayoutVars>
          <dgm:dir/>
          <dgm:animOne val="branch"/>
          <dgm:animLvl val="lvl"/>
        </dgm:presLayoutVars>
      </dgm:prSet>
      <dgm:spPr/>
    </dgm:pt>
    <dgm:pt modelId="{FFB5BF3C-C378-4EAF-A5B1-65B6C9C296A1}" type="pres">
      <dgm:prSet presAssocID="{4BE9FB74-21F3-4523-BB7E-B8886D5C00A6}" presName="thickLine" presStyleLbl="alignNode1" presStyleIdx="0" presStyleCnt="2"/>
      <dgm:spPr/>
    </dgm:pt>
    <dgm:pt modelId="{3ED085E7-7FF0-474D-9B1B-D9AA673091BB}" type="pres">
      <dgm:prSet presAssocID="{4BE9FB74-21F3-4523-BB7E-B8886D5C00A6}" presName="horz1" presStyleCnt="0"/>
      <dgm:spPr/>
    </dgm:pt>
    <dgm:pt modelId="{0321CF9A-AFD7-4729-9766-FC669114119C}" type="pres">
      <dgm:prSet presAssocID="{4BE9FB74-21F3-4523-BB7E-B8886D5C00A6}" presName="tx1" presStyleLbl="revTx" presStyleIdx="0" presStyleCnt="2"/>
      <dgm:spPr/>
    </dgm:pt>
    <dgm:pt modelId="{BCFD5FD1-6ABD-4D1D-90A8-E6ED93AAA8BA}" type="pres">
      <dgm:prSet presAssocID="{4BE9FB74-21F3-4523-BB7E-B8886D5C00A6}" presName="vert1" presStyleCnt="0"/>
      <dgm:spPr/>
    </dgm:pt>
    <dgm:pt modelId="{E2F8D966-EBE6-4E9F-A4AF-029F769BB096}" type="pres">
      <dgm:prSet presAssocID="{F9DA70E5-4B12-4DDC-A187-FA98BB0E16B9}" presName="thickLine" presStyleLbl="alignNode1" presStyleIdx="1" presStyleCnt="2"/>
      <dgm:spPr/>
    </dgm:pt>
    <dgm:pt modelId="{34589AF8-FC85-403E-B4CB-F8C24AA7844E}" type="pres">
      <dgm:prSet presAssocID="{F9DA70E5-4B12-4DDC-A187-FA98BB0E16B9}" presName="horz1" presStyleCnt="0"/>
      <dgm:spPr/>
    </dgm:pt>
    <dgm:pt modelId="{B07822E7-EFD5-4990-A2BC-EBD77F0029CB}" type="pres">
      <dgm:prSet presAssocID="{F9DA70E5-4B12-4DDC-A187-FA98BB0E16B9}" presName="tx1" presStyleLbl="revTx" presStyleIdx="1" presStyleCnt="2"/>
      <dgm:spPr/>
    </dgm:pt>
    <dgm:pt modelId="{74881CD9-A122-41D4-BACD-FD0F3B04104D}" type="pres">
      <dgm:prSet presAssocID="{F9DA70E5-4B12-4DDC-A187-FA98BB0E16B9}" presName="vert1" presStyleCnt="0"/>
      <dgm:spPr/>
    </dgm:pt>
  </dgm:ptLst>
  <dgm:cxnLst>
    <dgm:cxn modelId="{2B2C3566-D2EB-4EE0-9BFF-F245A12F43D7}" type="presOf" srcId="{F9DA70E5-4B12-4DDC-A187-FA98BB0E16B9}" destId="{B07822E7-EFD5-4990-A2BC-EBD77F0029CB}" srcOrd="0" destOrd="0" presId="urn:microsoft.com/office/officeart/2008/layout/LinedList"/>
    <dgm:cxn modelId="{BE6BC655-8DB4-42FF-A856-0B7A64CF76C6}" srcId="{BF20EC73-5500-4093-9AD4-6DF7105F1AA5}" destId="{4BE9FB74-21F3-4523-BB7E-B8886D5C00A6}" srcOrd="0" destOrd="0" parTransId="{85D967C8-8C7D-41F4-9E4D-8621E7D08DB5}" sibTransId="{87812624-CB35-4B8F-A5D2-FF074324E991}"/>
    <dgm:cxn modelId="{FD17097C-4134-434B-AEE5-C521FE728556}" type="presOf" srcId="{BF20EC73-5500-4093-9AD4-6DF7105F1AA5}" destId="{5EF7FE0C-48E9-42DC-8412-4CBFE0E0B0B6}" srcOrd="0" destOrd="0" presId="urn:microsoft.com/office/officeart/2008/layout/LinedList"/>
    <dgm:cxn modelId="{7C0D7393-1655-4EFC-8724-557AD2EF007F}" srcId="{BF20EC73-5500-4093-9AD4-6DF7105F1AA5}" destId="{F9DA70E5-4B12-4DDC-A187-FA98BB0E16B9}" srcOrd="1" destOrd="0" parTransId="{1CAE0F7A-3CE9-47E1-B3F0-1E40D5991C08}" sibTransId="{14128054-24A8-473B-B215-8EC7C18529F0}"/>
    <dgm:cxn modelId="{1FCD4BBD-916D-44E8-8747-CB8CDDFE0F7E}" type="presOf" srcId="{4BE9FB74-21F3-4523-BB7E-B8886D5C00A6}" destId="{0321CF9A-AFD7-4729-9766-FC669114119C}" srcOrd="0" destOrd="0" presId="urn:microsoft.com/office/officeart/2008/layout/LinedList"/>
    <dgm:cxn modelId="{90712429-3CD6-4B74-AC2F-1F356446C00B}" type="presParOf" srcId="{5EF7FE0C-48E9-42DC-8412-4CBFE0E0B0B6}" destId="{FFB5BF3C-C378-4EAF-A5B1-65B6C9C296A1}" srcOrd="0" destOrd="0" presId="urn:microsoft.com/office/officeart/2008/layout/LinedList"/>
    <dgm:cxn modelId="{D95B196F-2E81-478B-9178-C06977A8F9ED}" type="presParOf" srcId="{5EF7FE0C-48E9-42DC-8412-4CBFE0E0B0B6}" destId="{3ED085E7-7FF0-474D-9B1B-D9AA673091BB}" srcOrd="1" destOrd="0" presId="urn:microsoft.com/office/officeart/2008/layout/LinedList"/>
    <dgm:cxn modelId="{3564EC64-6B90-44B6-8175-98C3FC1A3158}" type="presParOf" srcId="{3ED085E7-7FF0-474D-9B1B-D9AA673091BB}" destId="{0321CF9A-AFD7-4729-9766-FC669114119C}" srcOrd="0" destOrd="0" presId="urn:microsoft.com/office/officeart/2008/layout/LinedList"/>
    <dgm:cxn modelId="{1D32DE52-90A8-4A6D-871E-56BA4A5B7F65}" type="presParOf" srcId="{3ED085E7-7FF0-474D-9B1B-D9AA673091BB}" destId="{BCFD5FD1-6ABD-4D1D-90A8-E6ED93AAA8BA}" srcOrd="1" destOrd="0" presId="urn:microsoft.com/office/officeart/2008/layout/LinedList"/>
    <dgm:cxn modelId="{0DF7E14E-2B52-4239-B690-2BC0237BD15B}" type="presParOf" srcId="{5EF7FE0C-48E9-42DC-8412-4CBFE0E0B0B6}" destId="{E2F8D966-EBE6-4E9F-A4AF-029F769BB096}" srcOrd="2" destOrd="0" presId="urn:microsoft.com/office/officeart/2008/layout/LinedList"/>
    <dgm:cxn modelId="{5EEC1615-32C6-42FF-BB18-27A3365D0501}" type="presParOf" srcId="{5EF7FE0C-48E9-42DC-8412-4CBFE0E0B0B6}" destId="{34589AF8-FC85-403E-B4CB-F8C24AA7844E}" srcOrd="3" destOrd="0" presId="urn:microsoft.com/office/officeart/2008/layout/LinedList"/>
    <dgm:cxn modelId="{D9601658-51D5-457B-8F06-52ED7D16E54E}" type="presParOf" srcId="{34589AF8-FC85-403E-B4CB-F8C24AA7844E}" destId="{B07822E7-EFD5-4990-A2BC-EBD77F0029CB}" srcOrd="0" destOrd="0" presId="urn:microsoft.com/office/officeart/2008/layout/LinedList"/>
    <dgm:cxn modelId="{30277FE3-1E7F-4EB4-A99F-11529B5CFD31}" type="presParOf" srcId="{34589AF8-FC85-403E-B4CB-F8C24AA7844E}" destId="{74881CD9-A122-41D4-BACD-FD0F3B0410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4C7EF7-E28E-491A-B366-96191BC1A756}" type="doc">
      <dgm:prSet loTypeId="urn:microsoft.com/office/officeart/2008/layout/LinedList" loCatId="list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CD6A096C-52F5-4B7D-83D9-5749EB191BB9}">
      <dgm:prSet/>
      <dgm:spPr/>
      <dgm:t>
        <a:bodyPr/>
        <a:lstStyle/>
        <a:p>
          <a:r>
            <a:rPr lang="en-US"/>
            <a:t>Schmitt, T. A. (2011). Current methodological considerations in exploratory and confirmatory factor analysis. </a:t>
          </a:r>
          <a:r>
            <a:rPr lang="en-US" i="1"/>
            <a:t>Journal of Psychoeducational Assessment</a:t>
          </a:r>
          <a:r>
            <a:rPr lang="en-US"/>
            <a:t>, </a:t>
          </a:r>
          <a:r>
            <a:rPr lang="en-US" i="1"/>
            <a:t>29</a:t>
          </a:r>
          <a:r>
            <a:rPr lang="en-US"/>
            <a:t>(4), 304–321. https://doi.org/10.1177/0734282911406653</a:t>
          </a:r>
        </a:p>
      </dgm:t>
    </dgm:pt>
    <dgm:pt modelId="{E43ACA3C-B91A-4A39-AD12-16112B6716FC}" type="parTrans" cxnId="{F8E294DF-57DB-4279-85D1-8E8382C1ED41}">
      <dgm:prSet/>
      <dgm:spPr/>
      <dgm:t>
        <a:bodyPr/>
        <a:lstStyle/>
        <a:p>
          <a:endParaRPr lang="en-US"/>
        </a:p>
      </dgm:t>
    </dgm:pt>
    <dgm:pt modelId="{EC7B7EE1-63E8-4211-B581-77CA77A91398}" type="sibTrans" cxnId="{F8E294DF-57DB-4279-85D1-8E8382C1ED41}">
      <dgm:prSet/>
      <dgm:spPr/>
      <dgm:t>
        <a:bodyPr/>
        <a:lstStyle/>
        <a:p>
          <a:endParaRPr lang="en-US"/>
        </a:p>
      </dgm:t>
    </dgm:pt>
    <dgm:pt modelId="{96431B87-F138-438E-9102-42B457C4416C}">
      <dgm:prSet/>
      <dgm:spPr/>
      <dgm:t>
        <a:bodyPr/>
        <a:lstStyle/>
        <a:p>
          <a:r>
            <a:rPr lang="es-ES"/>
            <a:t>Ferrando, P. J., &amp; Lorenzo-Seva, U. (2014). El análisis factorial exploratorio de los ítems: algunas consideraciones adicionales, </a:t>
          </a:r>
          <a:r>
            <a:rPr lang="es-ES" i="1"/>
            <a:t>30</a:t>
          </a:r>
          <a:r>
            <a:rPr lang="es-ES"/>
            <a:t>(3), 1170–1175. https://doi.org/10.6018/analesps.30.3.199991</a:t>
          </a:r>
          <a:endParaRPr lang="en-US"/>
        </a:p>
      </dgm:t>
    </dgm:pt>
    <dgm:pt modelId="{7E32E388-80E3-4A26-B7F2-364E3F5C7DEB}" type="parTrans" cxnId="{F162CCDC-DB45-44BA-9DCF-803073C350B2}">
      <dgm:prSet/>
      <dgm:spPr/>
      <dgm:t>
        <a:bodyPr/>
        <a:lstStyle/>
        <a:p>
          <a:endParaRPr lang="en-US"/>
        </a:p>
      </dgm:t>
    </dgm:pt>
    <dgm:pt modelId="{F4084671-DAAB-4B22-AFFA-8B5B7E16DD13}" type="sibTrans" cxnId="{F162CCDC-DB45-44BA-9DCF-803073C350B2}">
      <dgm:prSet/>
      <dgm:spPr/>
      <dgm:t>
        <a:bodyPr/>
        <a:lstStyle/>
        <a:p>
          <a:endParaRPr lang="en-US"/>
        </a:p>
      </dgm:t>
    </dgm:pt>
    <dgm:pt modelId="{D3056C26-6E07-4C0C-A4E3-5601024F4A9A}">
      <dgm:prSet/>
      <dgm:spPr/>
      <dgm:t>
        <a:bodyPr/>
        <a:lstStyle/>
        <a:p>
          <a:r>
            <a:rPr lang="en-US"/>
            <a:t>Jackson, D. L., Gillaspy, J. A., &amp; Purc-Stephenson, R. (2009). Reporting practices in confirmatory factor analysis: An overview and some recommendations. </a:t>
          </a:r>
          <a:r>
            <a:rPr lang="en-US" i="1"/>
            <a:t>Psychological Methods</a:t>
          </a:r>
          <a:r>
            <a:rPr lang="en-US"/>
            <a:t>, </a:t>
          </a:r>
          <a:r>
            <a:rPr lang="en-US" i="1"/>
            <a:t>14</a:t>
          </a:r>
          <a:r>
            <a:rPr lang="en-US"/>
            <a:t>(1), 6–23. https://doi.org/10.1037/a0014694</a:t>
          </a:r>
        </a:p>
      </dgm:t>
    </dgm:pt>
    <dgm:pt modelId="{D9CC61FE-8852-4073-AAF8-AD078FAE2CAD}" type="parTrans" cxnId="{310491DB-C205-466C-9820-9ED83C0BE8CB}">
      <dgm:prSet/>
      <dgm:spPr/>
      <dgm:t>
        <a:bodyPr/>
        <a:lstStyle/>
        <a:p>
          <a:endParaRPr lang="en-US"/>
        </a:p>
      </dgm:t>
    </dgm:pt>
    <dgm:pt modelId="{428863C3-4BE6-43FC-BC53-D5566298D883}" type="sibTrans" cxnId="{310491DB-C205-466C-9820-9ED83C0BE8CB}">
      <dgm:prSet/>
      <dgm:spPr/>
      <dgm:t>
        <a:bodyPr/>
        <a:lstStyle/>
        <a:p>
          <a:endParaRPr lang="en-US"/>
        </a:p>
      </dgm:t>
    </dgm:pt>
    <dgm:pt modelId="{EC959CE4-7386-4B26-8592-7E01EB4F3F19}" type="pres">
      <dgm:prSet presAssocID="{114C7EF7-E28E-491A-B366-96191BC1A756}" presName="vert0" presStyleCnt="0">
        <dgm:presLayoutVars>
          <dgm:dir/>
          <dgm:animOne val="branch"/>
          <dgm:animLvl val="lvl"/>
        </dgm:presLayoutVars>
      </dgm:prSet>
      <dgm:spPr/>
    </dgm:pt>
    <dgm:pt modelId="{E6E6C9BF-F6B0-4B55-B270-FD200EC06A71}" type="pres">
      <dgm:prSet presAssocID="{CD6A096C-52F5-4B7D-83D9-5749EB191BB9}" presName="thickLine" presStyleLbl="alignNode1" presStyleIdx="0" presStyleCnt="3"/>
      <dgm:spPr/>
    </dgm:pt>
    <dgm:pt modelId="{F98B1573-87B4-4A8A-83D5-7B3214D747BA}" type="pres">
      <dgm:prSet presAssocID="{CD6A096C-52F5-4B7D-83D9-5749EB191BB9}" presName="horz1" presStyleCnt="0"/>
      <dgm:spPr/>
    </dgm:pt>
    <dgm:pt modelId="{F23F8149-BB2E-454E-8F5E-80A8553C83A6}" type="pres">
      <dgm:prSet presAssocID="{CD6A096C-52F5-4B7D-83D9-5749EB191BB9}" presName="tx1" presStyleLbl="revTx" presStyleIdx="0" presStyleCnt="3"/>
      <dgm:spPr/>
    </dgm:pt>
    <dgm:pt modelId="{3E77AE8D-4DEF-453E-8970-838FAA6C2033}" type="pres">
      <dgm:prSet presAssocID="{CD6A096C-52F5-4B7D-83D9-5749EB191BB9}" presName="vert1" presStyleCnt="0"/>
      <dgm:spPr/>
    </dgm:pt>
    <dgm:pt modelId="{C6FD57D7-95BB-4201-A8BC-0879682F77F7}" type="pres">
      <dgm:prSet presAssocID="{96431B87-F138-438E-9102-42B457C4416C}" presName="thickLine" presStyleLbl="alignNode1" presStyleIdx="1" presStyleCnt="3"/>
      <dgm:spPr/>
    </dgm:pt>
    <dgm:pt modelId="{102C6594-E0F2-455A-9DA2-DA38C4784D48}" type="pres">
      <dgm:prSet presAssocID="{96431B87-F138-438E-9102-42B457C4416C}" presName="horz1" presStyleCnt="0"/>
      <dgm:spPr/>
    </dgm:pt>
    <dgm:pt modelId="{657FCD20-2727-4619-A814-6DCBCFEC9EEC}" type="pres">
      <dgm:prSet presAssocID="{96431B87-F138-438E-9102-42B457C4416C}" presName="tx1" presStyleLbl="revTx" presStyleIdx="1" presStyleCnt="3"/>
      <dgm:spPr/>
    </dgm:pt>
    <dgm:pt modelId="{10A9DD27-53EB-43EC-9E11-1FA333E0DE6B}" type="pres">
      <dgm:prSet presAssocID="{96431B87-F138-438E-9102-42B457C4416C}" presName="vert1" presStyleCnt="0"/>
      <dgm:spPr/>
    </dgm:pt>
    <dgm:pt modelId="{498932CD-75A3-41F8-AFD2-CDD7C869EDAB}" type="pres">
      <dgm:prSet presAssocID="{D3056C26-6E07-4C0C-A4E3-5601024F4A9A}" presName="thickLine" presStyleLbl="alignNode1" presStyleIdx="2" presStyleCnt="3"/>
      <dgm:spPr/>
    </dgm:pt>
    <dgm:pt modelId="{07496BAD-DC5A-45F3-9C2D-D6B0AF618A15}" type="pres">
      <dgm:prSet presAssocID="{D3056C26-6E07-4C0C-A4E3-5601024F4A9A}" presName="horz1" presStyleCnt="0"/>
      <dgm:spPr/>
    </dgm:pt>
    <dgm:pt modelId="{052D14FF-5113-4530-B5AE-CF2101C6D922}" type="pres">
      <dgm:prSet presAssocID="{D3056C26-6E07-4C0C-A4E3-5601024F4A9A}" presName="tx1" presStyleLbl="revTx" presStyleIdx="2" presStyleCnt="3"/>
      <dgm:spPr/>
    </dgm:pt>
    <dgm:pt modelId="{A8AFBF0F-817D-4D99-9A1C-071CD77CF79C}" type="pres">
      <dgm:prSet presAssocID="{D3056C26-6E07-4C0C-A4E3-5601024F4A9A}" presName="vert1" presStyleCnt="0"/>
      <dgm:spPr/>
    </dgm:pt>
  </dgm:ptLst>
  <dgm:cxnLst>
    <dgm:cxn modelId="{B317A14B-6DF8-4CB5-8C85-6D8C34E00823}" type="presOf" srcId="{CD6A096C-52F5-4B7D-83D9-5749EB191BB9}" destId="{F23F8149-BB2E-454E-8F5E-80A8553C83A6}" srcOrd="0" destOrd="0" presId="urn:microsoft.com/office/officeart/2008/layout/LinedList"/>
    <dgm:cxn modelId="{A3D1097F-BDED-4AF5-9513-050CBA4941D5}" type="presOf" srcId="{96431B87-F138-438E-9102-42B457C4416C}" destId="{657FCD20-2727-4619-A814-6DCBCFEC9EEC}" srcOrd="0" destOrd="0" presId="urn:microsoft.com/office/officeart/2008/layout/LinedList"/>
    <dgm:cxn modelId="{CA6A02C4-74FB-463B-8C93-29E3B23174EB}" type="presOf" srcId="{D3056C26-6E07-4C0C-A4E3-5601024F4A9A}" destId="{052D14FF-5113-4530-B5AE-CF2101C6D922}" srcOrd="0" destOrd="0" presId="urn:microsoft.com/office/officeart/2008/layout/LinedList"/>
    <dgm:cxn modelId="{F1A8FFCE-74C9-40F3-B708-B553197E4384}" type="presOf" srcId="{114C7EF7-E28E-491A-B366-96191BC1A756}" destId="{EC959CE4-7386-4B26-8592-7E01EB4F3F19}" srcOrd="0" destOrd="0" presId="urn:microsoft.com/office/officeart/2008/layout/LinedList"/>
    <dgm:cxn modelId="{310491DB-C205-466C-9820-9ED83C0BE8CB}" srcId="{114C7EF7-E28E-491A-B366-96191BC1A756}" destId="{D3056C26-6E07-4C0C-A4E3-5601024F4A9A}" srcOrd="2" destOrd="0" parTransId="{D9CC61FE-8852-4073-AAF8-AD078FAE2CAD}" sibTransId="{428863C3-4BE6-43FC-BC53-D5566298D883}"/>
    <dgm:cxn modelId="{F162CCDC-DB45-44BA-9DCF-803073C350B2}" srcId="{114C7EF7-E28E-491A-B366-96191BC1A756}" destId="{96431B87-F138-438E-9102-42B457C4416C}" srcOrd="1" destOrd="0" parTransId="{7E32E388-80E3-4A26-B7F2-364E3F5C7DEB}" sibTransId="{F4084671-DAAB-4B22-AFFA-8B5B7E16DD13}"/>
    <dgm:cxn modelId="{F8E294DF-57DB-4279-85D1-8E8382C1ED41}" srcId="{114C7EF7-E28E-491A-B366-96191BC1A756}" destId="{CD6A096C-52F5-4B7D-83D9-5749EB191BB9}" srcOrd="0" destOrd="0" parTransId="{E43ACA3C-B91A-4A39-AD12-16112B6716FC}" sibTransId="{EC7B7EE1-63E8-4211-B581-77CA77A91398}"/>
    <dgm:cxn modelId="{0E2EBB81-5EBF-4178-BE71-0A7554361C23}" type="presParOf" srcId="{EC959CE4-7386-4B26-8592-7E01EB4F3F19}" destId="{E6E6C9BF-F6B0-4B55-B270-FD200EC06A71}" srcOrd="0" destOrd="0" presId="urn:microsoft.com/office/officeart/2008/layout/LinedList"/>
    <dgm:cxn modelId="{29D2339A-DA80-4D5C-94B6-81D31F04060A}" type="presParOf" srcId="{EC959CE4-7386-4B26-8592-7E01EB4F3F19}" destId="{F98B1573-87B4-4A8A-83D5-7B3214D747BA}" srcOrd="1" destOrd="0" presId="urn:microsoft.com/office/officeart/2008/layout/LinedList"/>
    <dgm:cxn modelId="{19C3121C-960D-4862-B042-B4BCD447B80E}" type="presParOf" srcId="{F98B1573-87B4-4A8A-83D5-7B3214D747BA}" destId="{F23F8149-BB2E-454E-8F5E-80A8553C83A6}" srcOrd="0" destOrd="0" presId="urn:microsoft.com/office/officeart/2008/layout/LinedList"/>
    <dgm:cxn modelId="{3E03B2AD-238D-4741-99C6-309A2F3E6BFA}" type="presParOf" srcId="{F98B1573-87B4-4A8A-83D5-7B3214D747BA}" destId="{3E77AE8D-4DEF-453E-8970-838FAA6C2033}" srcOrd="1" destOrd="0" presId="urn:microsoft.com/office/officeart/2008/layout/LinedList"/>
    <dgm:cxn modelId="{6C3FDA81-5D53-47E3-9523-DA2DC6442296}" type="presParOf" srcId="{EC959CE4-7386-4B26-8592-7E01EB4F3F19}" destId="{C6FD57D7-95BB-4201-A8BC-0879682F77F7}" srcOrd="2" destOrd="0" presId="urn:microsoft.com/office/officeart/2008/layout/LinedList"/>
    <dgm:cxn modelId="{CB374B1A-96AC-45A1-8C00-A96419F108F2}" type="presParOf" srcId="{EC959CE4-7386-4B26-8592-7E01EB4F3F19}" destId="{102C6594-E0F2-455A-9DA2-DA38C4784D48}" srcOrd="3" destOrd="0" presId="urn:microsoft.com/office/officeart/2008/layout/LinedList"/>
    <dgm:cxn modelId="{551D3774-8DBA-4857-AD1C-ECCB175229FA}" type="presParOf" srcId="{102C6594-E0F2-455A-9DA2-DA38C4784D48}" destId="{657FCD20-2727-4619-A814-6DCBCFEC9EEC}" srcOrd="0" destOrd="0" presId="urn:microsoft.com/office/officeart/2008/layout/LinedList"/>
    <dgm:cxn modelId="{AB610BCD-2A61-4931-BFB3-0EC40225FFE6}" type="presParOf" srcId="{102C6594-E0F2-455A-9DA2-DA38C4784D48}" destId="{10A9DD27-53EB-43EC-9E11-1FA333E0DE6B}" srcOrd="1" destOrd="0" presId="urn:microsoft.com/office/officeart/2008/layout/LinedList"/>
    <dgm:cxn modelId="{4930E9DE-8F23-4936-B7E3-2B45BB6A6C16}" type="presParOf" srcId="{EC959CE4-7386-4B26-8592-7E01EB4F3F19}" destId="{498932CD-75A3-41F8-AFD2-CDD7C869EDAB}" srcOrd="4" destOrd="0" presId="urn:microsoft.com/office/officeart/2008/layout/LinedList"/>
    <dgm:cxn modelId="{5D702DCC-CB06-4A6A-A0D5-CA3A8F0DDB6E}" type="presParOf" srcId="{EC959CE4-7386-4B26-8592-7E01EB4F3F19}" destId="{07496BAD-DC5A-45F3-9C2D-D6B0AF618A15}" srcOrd="5" destOrd="0" presId="urn:microsoft.com/office/officeart/2008/layout/LinedList"/>
    <dgm:cxn modelId="{99B02F1C-39FD-4646-A89F-1D886452B73F}" type="presParOf" srcId="{07496BAD-DC5A-45F3-9C2D-D6B0AF618A15}" destId="{052D14FF-5113-4530-B5AE-CF2101C6D922}" srcOrd="0" destOrd="0" presId="urn:microsoft.com/office/officeart/2008/layout/LinedList"/>
    <dgm:cxn modelId="{AE366ACE-75CA-4F51-B501-DA771C547844}" type="presParOf" srcId="{07496BAD-DC5A-45F3-9C2D-D6B0AF618A15}" destId="{A8AFBF0F-817D-4D99-9A1C-071CD77CF7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7E1EEC-D67E-480D-A663-67A9ECB4F79D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539FB627-8EA5-4107-AC5A-39A7E80D17BA}">
      <dgm:prSet phldrT="[Texto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Tradução do instrumento do idioma de origem para o idioma-alvo</a:t>
          </a:r>
        </a:p>
      </dgm:t>
    </dgm:pt>
    <dgm:pt modelId="{27DB52F2-2FC1-42FC-853A-B850FA992F75}" type="parTrans" cxnId="{95FADD93-E71C-4C0E-9593-D72A6E22A609}">
      <dgm:prSet/>
      <dgm:spPr/>
      <dgm:t>
        <a:bodyPr/>
        <a:lstStyle/>
        <a:p>
          <a:endParaRPr lang="pt-BR"/>
        </a:p>
      </dgm:t>
    </dgm:pt>
    <dgm:pt modelId="{BD19F288-50FA-40E9-B42B-29E6FD5F355B}" type="sibTrans" cxnId="{95FADD93-E71C-4C0E-9593-D72A6E22A609}">
      <dgm:prSet/>
      <dgm:spPr/>
      <dgm:t>
        <a:bodyPr/>
        <a:lstStyle/>
        <a:p>
          <a:endParaRPr lang="pt-BR"/>
        </a:p>
      </dgm:t>
    </dgm:pt>
    <dgm:pt modelId="{92F6486B-3C62-490E-8B9F-5D0E973FA5E7}">
      <dgm:prSet phldrT="[Texto]"/>
      <dgm:spPr/>
      <dgm:t>
        <a:bodyPr/>
        <a:lstStyle/>
        <a:p>
          <a:r>
            <a:rPr lang="pt-BR" dirty="0"/>
            <a:t>Recomendações ITC</a:t>
          </a:r>
        </a:p>
      </dgm:t>
    </dgm:pt>
    <dgm:pt modelId="{4EF190DE-5AE6-49AF-A3DA-DBC45ADA87DE}" type="parTrans" cxnId="{4CBFCF5A-D6B2-496C-A6A6-7B154B5A76A1}">
      <dgm:prSet/>
      <dgm:spPr/>
      <dgm:t>
        <a:bodyPr/>
        <a:lstStyle/>
        <a:p>
          <a:endParaRPr lang="pt-BR"/>
        </a:p>
      </dgm:t>
    </dgm:pt>
    <dgm:pt modelId="{6436A11D-27F0-4C2D-927E-19B86AAF2C19}" type="sibTrans" cxnId="{4CBFCF5A-D6B2-496C-A6A6-7B154B5A76A1}">
      <dgm:prSet/>
      <dgm:spPr/>
      <dgm:t>
        <a:bodyPr/>
        <a:lstStyle/>
        <a:p>
          <a:endParaRPr lang="pt-BR"/>
        </a:p>
      </dgm:t>
    </dgm:pt>
    <dgm:pt modelId="{3C287A74-88B8-403B-80B8-B28F16F857B8}">
      <dgm:prSet phldrT="[Texto]"/>
      <dgm:spPr/>
      <dgm:t>
        <a:bodyPr/>
        <a:lstStyle/>
        <a:p>
          <a:r>
            <a:rPr lang="pt-BR" dirty="0"/>
            <a:t>Realização da síntese das versões traduzidas</a:t>
          </a:r>
        </a:p>
      </dgm:t>
    </dgm:pt>
    <dgm:pt modelId="{CEE8F8EA-C12C-44DB-82F2-4B98ED699783}" type="parTrans" cxnId="{8960E8BF-5150-4391-8F45-3D86AABBBA04}">
      <dgm:prSet/>
      <dgm:spPr/>
      <dgm:t>
        <a:bodyPr/>
        <a:lstStyle/>
        <a:p>
          <a:endParaRPr lang="pt-BR"/>
        </a:p>
      </dgm:t>
    </dgm:pt>
    <dgm:pt modelId="{33035E1E-CCF8-487C-8B95-8E50E7DEEE79}" type="sibTrans" cxnId="{8960E8BF-5150-4391-8F45-3D86AABBBA04}">
      <dgm:prSet/>
      <dgm:spPr/>
      <dgm:t>
        <a:bodyPr/>
        <a:lstStyle/>
        <a:p>
          <a:endParaRPr lang="pt-BR"/>
        </a:p>
      </dgm:t>
    </dgm:pt>
    <dgm:pt modelId="{2DB2B9E3-A700-4CF7-8DBC-749DE4B9515A}">
      <dgm:prSet phldrT="[Texto]"/>
      <dgm:spPr/>
      <dgm:t>
        <a:bodyPr/>
        <a:lstStyle/>
        <a:p>
          <a:r>
            <a:rPr lang="pt-BR" dirty="0"/>
            <a:t>Análise da versão sintetizada por juízes experts</a:t>
          </a:r>
        </a:p>
      </dgm:t>
    </dgm:pt>
    <dgm:pt modelId="{3ECC9A18-D250-4325-8E1D-3F329FB155E5}" type="parTrans" cxnId="{C75984C2-EBAC-4905-843F-6E77A40A362C}">
      <dgm:prSet/>
      <dgm:spPr/>
      <dgm:t>
        <a:bodyPr/>
        <a:lstStyle/>
        <a:p>
          <a:endParaRPr lang="pt-BR"/>
        </a:p>
      </dgm:t>
    </dgm:pt>
    <dgm:pt modelId="{0291064B-3072-4D63-B8C6-8B30A8133840}" type="sibTrans" cxnId="{C75984C2-EBAC-4905-843F-6E77A40A362C}">
      <dgm:prSet/>
      <dgm:spPr/>
      <dgm:t>
        <a:bodyPr/>
        <a:lstStyle/>
        <a:p>
          <a:endParaRPr lang="pt-BR"/>
        </a:p>
      </dgm:t>
    </dgm:pt>
    <dgm:pt modelId="{20AC2BC5-A8CC-4F28-B6CC-82A2602149DE}">
      <dgm:prSet phldrT="[Texto]"/>
      <dgm:spPr/>
      <dgm:t>
        <a:bodyPr/>
        <a:lstStyle/>
        <a:p>
          <a:r>
            <a:rPr lang="pt-BR" dirty="0"/>
            <a:t>Tradução reversa para o idioma de origem (</a:t>
          </a:r>
          <a:r>
            <a:rPr lang="pt-BR" dirty="0" err="1"/>
            <a:t>back</a:t>
          </a:r>
          <a:r>
            <a:rPr lang="pt-BR" dirty="0"/>
            <a:t> </a:t>
          </a:r>
          <a:r>
            <a:rPr lang="pt-BR" dirty="0" err="1"/>
            <a:t>translation</a:t>
          </a:r>
          <a:r>
            <a:rPr lang="pt-BR" dirty="0"/>
            <a:t>)</a:t>
          </a:r>
        </a:p>
      </dgm:t>
    </dgm:pt>
    <dgm:pt modelId="{B8DD69FF-0EAD-413D-B46C-B614BEE5F4EB}" type="parTrans" cxnId="{201F8448-D879-45BD-A9B2-25D87D38CE3D}">
      <dgm:prSet/>
      <dgm:spPr/>
      <dgm:t>
        <a:bodyPr/>
        <a:lstStyle/>
        <a:p>
          <a:endParaRPr lang="pt-BR"/>
        </a:p>
      </dgm:t>
    </dgm:pt>
    <dgm:pt modelId="{748E777B-0CCD-478E-83C1-46E295426671}" type="sibTrans" cxnId="{201F8448-D879-45BD-A9B2-25D87D38CE3D}">
      <dgm:prSet/>
      <dgm:spPr/>
      <dgm:t>
        <a:bodyPr/>
        <a:lstStyle/>
        <a:p>
          <a:endParaRPr lang="pt-BR"/>
        </a:p>
      </dgm:t>
    </dgm:pt>
    <dgm:pt modelId="{A9862E2E-341D-4E5C-BC5C-2E50F2E0F63C}">
      <dgm:prSet phldrT="[Texto]"/>
      <dgm:spPr/>
      <dgm:t>
        <a:bodyPr/>
        <a:lstStyle/>
        <a:p>
          <a:r>
            <a:rPr lang="pt-BR" dirty="0"/>
            <a:t>Estudo piloto</a:t>
          </a:r>
        </a:p>
      </dgm:t>
    </dgm:pt>
    <dgm:pt modelId="{5F408951-2001-4330-9D2F-56B0C09DCF51}" type="parTrans" cxnId="{5056795F-A1B1-4A64-98B4-6C57AF4015EC}">
      <dgm:prSet/>
      <dgm:spPr/>
      <dgm:t>
        <a:bodyPr/>
        <a:lstStyle/>
        <a:p>
          <a:endParaRPr lang="pt-BR"/>
        </a:p>
      </dgm:t>
    </dgm:pt>
    <dgm:pt modelId="{B477E72F-6F81-45FD-B8C5-6509281C0757}" type="sibTrans" cxnId="{5056795F-A1B1-4A64-98B4-6C57AF4015EC}">
      <dgm:prSet/>
      <dgm:spPr/>
      <dgm:t>
        <a:bodyPr/>
        <a:lstStyle/>
        <a:p>
          <a:endParaRPr lang="pt-BR"/>
        </a:p>
      </dgm:t>
    </dgm:pt>
    <dgm:pt modelId="{605D1C4B-2A1E-42EE-9C52-7F0ED3DA5269}">
      <dgm:prSet/>
      <dgm:spPr/>
      <dgm:t>
        <a:bodyPr/>
        <a:lstStyle/>
        <a:p>
          <a:r>
            <a:rPr lang="pt-BR" dirty="0"/>
            <a:t>Avaliação do instrumento pelo público-alvo</a:t>
          </a:r>
        </a:p>
      </dgm:t>
    </dgm:pt>
    <dgm:pt modelId="{D86CAEC0-E270-4BB6-A3BA-0CEC6978455B}" type="parTrans" cxnId="{A62347DA-7878-4624-9323-90F04D1C62B4}">
      <dgm:prSet/>
      <dgm:spPr/>
      <dgm:t>
        <a:bodyPr/>
        <a:lstStyle/>
        <a:p>
          <a:endParaRPr lang="pt-BR"/>
        </a:p>
      </dgm:t>
    </dgm:pt>
    <dgm:pt modelId="{23AC42AC-9142-443C-B7DE-FBC56A772AC6}" type="sibTrans" cxnId="{A62347DA-7878-4624-9323-90F04D1C62B4}">
      <dgm:prSet/>
      <dgm:spPr/>
      <dgm:t>
        <a:bodyPr/>
        <a:lstStyle/>
        <a:p>
          <a:endParaRPr lang="pt-BR"/>
        </a:p>
      </dgm:t>
    </dgm:pt>
    <dgm:pt modelId="{0397B593-2941-4903-AAFD-D151A3F7DCF9}">
      <dgm:prSet phldrT="[Texto]"/>
      <dgm:spPr>
        <a:solidFill>
          <a:srgbClr val="FFFF00"/>
        </a:solidFill>
      </dgm:spPr>
      <dgm:t>
        <a:bodyPr/>
        <a:lstStyle/>
        <a:p>
          <a:r>
            <a:rPr lang="pt-BR" dirty="0"/>
            <a:t>Avaliação da estrutura fatorial</a:t>
          </a:r>
        </a:p>
      </dgm:t>
    </dgm:pt>
    <dgm:pt modelId="{007E3BCF-06D2-4E12-94F6-359208BA2734}" type="parTrans" cxnId="{EE0D2690-7224-43FC-89DA-B50942B75F46}">
      <dgm:prSet/>
      <dgm:spPr/>
      <dgm:t>
        <a:bodyPr/>
        <a:lstStyle/>
        <a:p>
          <a:endParaRPr lang="pt-BR"/>
        </a:p>
      </dgm:t>
    </dgm:pt>
    <dgm:pt modelId="{3EDD6531-02BC-4470-A21D-E62538E2237D}" type="sibTrans" cxnId="{EE0D2690-7224-43FC-89DA-B50942B75F46}">
      <dgm:prSet/>
      <dgm:spPr/>
      <dgm:t>
        <a:bodyPr/>
        <a:lstStyle/>
        <a:p>
          <a:endParaRPr lang="pt-BR"/>
        </a:p>
      </dgm:t>
    </dgm:pt>
    <dgm:pt modelId="{B7E01801-E3AE-4358-87ED-0A34DA17B246}" type="pres">
      <dgm:prSet presAssocID="{767E1EEC-D67E-480D-A663-67A9ECB4F79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DB4991-A844-459C-991E-FD734CB6A6B9}" type="pres">
      <dgm:prSet presAssocID="{92F6486B-3C62-490E-8B9F-5D0E973FA5E7}" presName="vertOne" presStyleCnt="0"/>
      <dgm:spPr/>
    </dgm:pt>
    <dgm:pt modelId="{B9A662DB-32B3-47D7-8BA7-A7F86B5AB3FA}" type="pres">
      <dgm:prSet presAssocID="{92F6486B-3C62-490E-8B9F-5D0E973FA5E7}" presName="txOne" presStyleLbl="node0" presStyleIdx="0" presStyleCnt="1" custScaleY="67292">
        <dgm:presLayoutVars>
          <dgm:chPref val="3"/>
        </dgm:presLayoutVars>
      </dgm:prSet>
      <dgm:spPr/>
    </dgm:pt>
    <dgm:pt modelId="{FA308DA4-1B49-47E5-A4C6-EAF4120E174A}" type="pres">
      <dgm:prSet presAssocID="{92F6486B-3C62-490E-8B9F-5D0E973FA5E7}" presName="parTransOne" presStyleCnt="0"/>
      <dgm:spPr/>
    </dgm:pt>
    <dgm:pt modelId="{3AFC280A-A91C-45E2-986B-131135343F13}" type="pres">
      <dgm:prSet presAssocID="{92F6486B-3C62-490E-8B9F-5D0E973FA5E7}" presName="horzOne" presStyleCnt="0"/>
      <dgm:spPr/>
    </dgm:pt>
    <dgm:pt modelId="{EF028970-E1CD-4375-B95B-7F4E33ECFDBD}" type="pres">
      <dgm:prSet presAssocID="{539FB627-8EA5-4107-AC5A-39A7E80D17BA}" presName="vertTwo" presStyleCnt="0"/>
      <dgm:spPr/>
    </dgm:pt>
    <dgm:pt modelId="{5A5BFC13-9CAE-40ED-A44F-DCD58BB58A32}" type="pres">
      <dgm:prSet presAssocID="{539FB627-8EA5-4107-AC5A-39A7E80D17BA}" presName="txTwo" presStyleLbl="node2" presStyleIdx="0" presStyleCnt="7">
        <dgm:presLayoutVars>
          <dgm:chPref val="3"/>
        </dgm:presLayoutVars>
      </dgm:prSet>
      <dgm:spPr/>
    </dgm:pt>
    <dgm:pt modelId="{765310CB-19AA-46F5-B293-7A06D6F4695F}" type="pres">
      <dgm:prSet presAssocID="{539FB627-8EA5-4107-AC5A-39A7E80D17BA}" presName="horzTwo" presStyleCnt="0"/>
      <dgm:spPr/>
    </dgm:pt>
    <dgm:pt modelId="{6A3762F5-A829-40E9-B35E-F0B42E7F82A9}" type="pres">
      <dgm:prSet presAssocID="{BD19F288-50FA-40E9-B42B-29E6FD5F355B}" presName="sibSpaceTwo" presStyleCnt="0"/>
      <dgm:spPr/>
    </dgm:pt>
    <dgm:pt modelId="{49533344-31E1-425B-985B-D49C0A801FF2}" type="pres">
      <dgm:prSet presAssocID="{3C287A74-88B8-403B-80B8-B28F16F857B8}" presName="vertTwo" presStyleCnt="0"/>
      <dgm:spPr/>
    </dgm:pt>
    <dgm:pt modelId="{E7096BDC-70A9-454F-AF32-2129C25A5284}" type="pres">
      <dgm:prSet presAssocID="{3C287A74-88B8-403B-80B8-B28F16F857B8}" presName="txTwo" presStyleLbl="node2" presStyleIdx="1" presStyleCnt="7">
        <dgm:presLayoutVars>
          <dgm:chPref val="3"/>
        </dgm:presLayoutVars>
      </dgm:prSet>
      <dgm:spPr/>
    </dgm:pt>
    <dgm:pt modelId="{933DB9A6-4898-4834-BAA8-B4523D463FEE}" type="pres">
      <dgm:prSet presAssocID="{3C287A74-88B8-403B-80B8-B28F16F857B8}" presName="horzTwo" presStyleCnt="0"/>
      <dgm:spPr/>
    </dgm:pt>
    <dgm:pt modelId="{C40AAFD7-1417-471D-B469-23AE945E938D}" type="pres">
      <dgm:prSet presAssocID="{33035E1E-CCF8-487C-8B95-8E50E7DEEE79}" presName="sibSpaceTwo" presStyleCnt="0"/>
      <dgm:spPr/>
    </dgm:pt>
    <dgm:pt modelId="{71532EBB-672F-4F2B-A63C-B43743C16D73}" type="pres">
      <dgm:prSet presAssocID="{2DB2B9E3-A700-4CF7-8DBC-749DE4B9515A}" presName="vertTwo" presStyleCnt="0"/>
      <dgm:spPr/>
    </dgm:pt>
    <dgm:pt modelId="{A182A21B-3FB7-4880-8F1A-391EC4397496}" type="pres">
      <dgm:prSet presAssocID="{2DB2B9E3-A700-4CF7-8DBC-749DE4B9515A}" presName="txTwo" presStyleLbl="node2" presStyleIdx="2" presStyleCnt="7">
        <dgm:presLayoutVars>
          <dgm:chPref val="3"/>
        </dgm:presLayoutVars>
      </dgm:prSet>
      <dgm:spPr/>
    </dgm:pt>
    <dgm:pt modelId="{4A05A920-C2A3-4349-97A7-873416AB6357}" type="pres">
      <dgm:prSet presAssocID="{2DB2B9E3-A700-4CF7-8DBC-749DE4B9515A}" presName="horzTwo" presStyleCnt="0"/>
      <dgm:spPr/>
    </dgm:pt>
    <dgm:pt modelId="{32E54395-BC89-440E-BFFF-E839AF642CF3}" type="pres">
      <dgm:prSet presAssocID="{0291064B-3072-4D63-B8C6-8B30A8133840}" presName="sibSpaceTwo" presStyleCnt="0"/>
      <dgm:spPr/>
    </dgm:pt>
    <dgm:pt modelId="{5A530C9E-544A-4DFA-A487-3F90154DE65F}" type="pres">
      <dgm:prSet presAssocID="{605D1C4B-2A1E-42EE-9C52-7F0ED3DA5269}" presName="vertTwo" presStyleCnt="0"/>
      <dgm:spPr/>
    </dgm:pt>
    <dgm:pt modelId="{374F6FE6-1CB8-425F-AA57-E7058A788F66}" type="pres">
      <dgm:prSet presAssocID="{605D1C4B-2A1E-42EE-9C52-7F0ED3DA5269}" presName="txTwo" presStyleLbl="node2" presStyleIdx="3" presStyleCnt="7">
        <dgm:presLayoutVars>
          <dgm:chPref val="3"/>
        </dgm:presLayoutVars>
      </dgm:prSet>
      <dgm:spPr/>
    </dgm:pt>
    <dgm:pt modelId="{344A5F8A-51AA-481B-A318-B78C6C5105F2}" type="pres">
      <dgm:prSet presAssocID="{605D1C4B-2A1E-42EE-9C52-7F0ED3DA5269}" presName="horzTwo" presStyleCnt="0"/>
      <dgm:spPr/>
    </dgm:pt>
    <dgm:pt modelId="{D6813561-972B-487D-A4B8-2940EA591DD8}" type="pres">
      <dgm:prSet presAssocID="{23AC42AC-9142-443C-B7DE-FBC56A772AC6}" presName="sibSpaceTwo" presStyleCnt="0"/>
      <dgm:spPr/>
    </dgm:pt>
    <dgm:pt modelId="{DC8D2F18-B02D-46E3-B451-75061FC258C4}" type="pres">
      <dgm:prSet presAssocID="{20AC2BC5-A8CC-4F28-B6CC-82A2602149DE}" presName="vertTwo" presStyleCnt="0"/>
      <dgm:spPr/>
    </dgm:pt>
    <dgm:pt modelId="{E9D8729C-6961-4F7A-8623-143A93DAB505}" type="pres">
      <dgm:prSet presAssocID="{20AC2BC5-A8CC-4F28-B6CC-82A2602149DE}" presName="txTwo" presStyleLbl="node2" presStyleIdx="4" presStyleCnt="7">
        <dgm:presLayoutVars>
          <dgm:chPref val="3"/>
        </dgm:presLayoutVars>
      </dgm:prSet>
      <dgm:spPr/>
    </dgm:pt>
    <dgm:pt modelId="{47B5FA19-2E7C-4CFD-820B-4BA1A3098171}" type="pres">
      <dgm:prSet presAssocID="{20AC2BC5-A8CC-4F28-B6CC-82A2602149DE}" presName="horzTwo" presStyleCnt="0"/>
      <dgm:spPr/>
    </dgm:pt>
    <dgm:pt modelId="{B3BA0093-912F-452B-875C-CC71D770883A}" type="pres">
      <dgm:prSet presAssocID="{748E777B-0CCD-478E-83C1-46E295426671}" presName="sibSpaceTwo" presStyleCnt="0"/>
      <dgm:spPr/>
    </dgm:pt>
    <dgm:pt modelId="{CD2B1754-CB90-4918-886B-5E85978B9ACA}" type="pres">
      <dgm:prSet presAssocID="{A9862E2E-341D-4E5C-BC5C-2E50F2E0F63C}" presName="vertTwo" presStyleCnt="0"/>
      <dgm:spPr/>
    </dgm:pt>
    <dgm:pt modelId="{F9F7ECAC-4B2F-4850-BFF6-8BCC2280C935}" type="pres">
      <dgm:prSet presAssocID="{A9862E2E-341D-4E5C-BC5C-2E50F2E0F63C}" presName="txTwo" presStyleLbl="node2" presStyleIdx="5" presStyleCnt="7">
        <dgm:presLayoutVars>
          <dgm:chPref val="3"/>
        </dgm:presLayoutVars>
      </dgm:prSet>
      <dgm:spPr/>
    </dgm:pt>
    <dgm:pt modelId="{32914244-EEF4-4363-B0AD-FDD15A6C872F}" type="pres">
      <dgm:prSet presAssocID="{A9862E2E-341D-4E5C-BC5C-2E50F2E0F63C}" presName="horzTwo" presStyleCnt="0"/>
      <dgm:spPr/>
    </dgm:pt>
    <dgm:pt modelId="{40ED29A4-74FE-4D4D-AAD1-5AF0DBDF0668}" type="pres">
      <dgm:prSet presAssocID="{B477E72F-6F81-45FD-B8C5-6509281C0757}" presName="sibSpaceTwo" presStyleCnt="0"/>
      <dgm:spPr/>
    </dgm:pt>
    <dgm:pt modelId="{BD696308-1B3B-4299-B738-D4A38C88359E}" type="pres">
      <dgm:prSet presAssocID="{0397B593-2941-4903-AAFD-D151A3F7DCF9}" presName="vertTwo" presStyleCnt="0"/>
      <dgm:spPr/>
    </dgm:pt>
    <dgm:pt modelId="{13C7FC92-BC92-4D23-915D-B15DA8875681}" type="pres">
      <dgm:prSet presAssocID="{0397B593-2941-4903-AAFD-D151A3F7DCF9}" presName="txTwo" presStyleLbl="node2" presStyleIdx="6" presStyleCnt="7">
        <dgm:presLayoutVars>
          <dgm:chPref val="3"/>
        </dgm:presLayoutVars>
      </dgm:prSet>
      <dgm:spPr/>
    </dgm:pt>
    <dgm:pt modelId="{B7F2C191-4BDB-422A-95C8-2EBA78F4ED82}" type="pres">
      <dgm:prSet presAssocID="{0397B593-2941-4903-AAFD-D151A3F7DCF9}" presName="horzTwo" presStyleCnt="0"/>
      <dgm:spPr/>
    </dgm:pt>
  </dgm:ptLst>
  <dgm:cxnLst>
    <dgm:cxn modelId="{72819135-ADA6-4464-81D8-C0E18B9E8CEF}" type="presOf" srcId="{2DB2B9E3-A700-4CF7-8DBC-749DE4B9515A}" destId="{A182A21B-3FB7-4880-8F1A-391EC4397496}" srcOrd="0" destOrd="0" presId="urn:microsoft.com/office/officeart/2005/8/layout/hierarchy4"/>
    <dgm:cxn modelId="{5056795F-A1B1-4A64-98B4-6C57AF4015EC}" srcId="{92F6486B-3C62-490E-8B9F-5D0E973FA5E7}" destId="{A9862E2E-341D-4E5C-BC5C-2E50F2E0F63C}" srcOrd="5" destOrd="0" parTransId="{5F408951-2001-4330-9D2F-56B0C09DCF51}" sibTransId="{B477E72F-6F81-45FD-B8C5-6509281C0757}"/>
    <dgm:cxn modelId="{201F8448-D879-45BD-A9B2-25D87D38CE3D}" srcId="{92F6486B-3C62-490E-8B9F-5D0E973FA5E7}" destId="{20AC2BC5-A8CC-4F28-B6CC-82A2602149DE}" srcOrd="4" destOrd="0" parTransId="{B8DD69FF-0EAD-413D-B46C-B614BEE5F4EB}" sibTransId="{748E777B-0CCD-478E-83C1-46E295426671}"/>
    <dgm:cxn modelId="{786E0A6E-A238-442D-9E6E-B1F6B727A8AF}" type="presOf" srcId="{92F6486B-3C62-490E-8B9F-5D0E973FA5E7}" destId="{B9A662DB-32B3-47D7-8BA7-A7F86B5AB3FA}" srcOrd="0" destOrd="0" presId="urn:microsoft.com/office/officeart/2005/8/layout/hierarchy4"/>
    <dgm:cxn modelId="{4CBFCF5A-D6B2-496C-A6A6-7B154B5A76A1}" srcId="{767E1EEC-D67E-480D-A663-67A9ECB4F79D}" destId="{92F6486B-3C62-490E-8B9F-5D0E973FA5E7}" srcOrd="0" destOrd="0" parTransId="{4EF190DE-5AE6-49AF-A3DA-DBC45ADA87DE}" sibTransId="{6436A11D-27F0-4C2D-927E-19B86AAF2C19}"/>
    <dgm:cxn modelId="{B607928B-54D6-4C51-B278-BE78A230A552}" type="presOf" srcId="{0397B593-2941-4903-AAFD-D151A3F7DCF9}" destId="{13C7FC92-BC92-4D23-915D-B15DA8875681}" srcOrd="0" destOrd="0" presId="urn:microsoft.com/office/officeart/2005/8/layout/hierarchy4"/>
    <dgm:cxn modelId="{A0F84C8D-59DC-4746-BA8C-A67579971621}" type="presOf" srcId="{3C287A74-88B8-403B-80B8-B28F16F857B8}" destId="{E7096BDC-70A9-454F-AF32-2129C25A5284}" srcOrd="0" destOrd="0" presId="urn:microsoft.com/office/officeart/2005/8/layout/hierarchy4"/>
    <dgm:cxn modelId="{EE0D2690-7224-43FC-89DA-B50942B75F46}" srcId="{92F6486B-3C62-490E-8B9F-5D0E973FA5E7}" destId="{0397B593-2941-4903-AAFD-D151A3F7DCF9}" srcOrd="6" destOrd="0" parTransId="{007E3BCF-06D2-4E12-94F6-359208BA2734}" sibTransId="{3EDD6531-02BC-4470-A21D-E62538E2237D}"/>
    <dgm:cxn modelId="{95FADD93-E71C-4C0E-9593-D72A6E22A609}" srcId="{92F6486B-3C62-490E-8B9F-5D0E973FA5E7}" destId="{539FB627-8EA5-4107-AC5A-39A7E80D17BA}" srcOrd="0" destOrd="0" parTransId="{27DB52F2-2FC1-42FC-853A-B850FA992F75}" sibTransId="{BD19F288-50FA-40E9-B42B-29E6FD5F355B}"/>
    <dgm:cxn modelId="{FBEB83B0-33E2-4267-8708-A12730F9C6AA}" type="presOf" srcId="{767E1EEC-D67E-480D-A663-67A9ECB4F79D}" destId="{B7E01801-E3AE-4358-87ED-0A34DA17B246}" srcOrd="0" destOrd="0" presId="urn:microsoft.com/office/officeart/2005/8/layout/hierarchy4"/>
    <dgm:cxn modelId="{8960E8BF-5150-4391-8F45-3D86AABBBA04}" srcId="{92F6486B-3C62-490E-8B9F-5D0E973FA5E7}" destId="{3C287A74-88B8-403B-80B8-B28F16F857B8}" srcOrd="1" destOrd="0" parTransId="{CEE8F8EA-C12C-44DB-82F2-4B98ED699783}" sibTransId="{33035E1E-CCF8-487C-8B95-8E50E7DEEE79}"/>
    <dgm:cxn modelId="{C75984C2-EBAC-4905-843F-6E77A40A362C}" srcId="{92F6486B-3C62-490E-8B9F-5D0E973FA5E7}" destId="{2DB2B9E3-A700-4CF7-8DBC-749DE4B9515A}" srcOrd="2" destOrd="0" parTransId="{3ECC9A18-D250-4325-8E1D-3F329FB155E5}" sibTransId="{0291064B-3072-4D63-B8C6-8B30A8133840}"/>
    <dgm:cxn modelId="{39FF03C8-01B5-4C9D-A77C-86AC2AB049BC}" type="presOf" srcId="{A9862E2E-341D-4E5C-BC5C-2E50F2E0F63C}" destId="{F9F7ECAC-4B2F-4850-BFF6-8BCC2280C935}" srcOrd="0" destOrd="0" presId="urn:microsoft.com/office/officeart/2005/8/layout/hierarchy4"/>
    <dgm:cxn modelId="{121F3DD4-A330-43C2-B13A-D099BE5C61B3}" type="presOf" srcId="{539FB627-8EA5-4107-AC5A-39A7E80D17BA}" destId="{5A5BFC13-9CAE-40ED-A44F-DCD58BB58A32}" srcOrd="0" destOrd="0" presId="urn:microsoft.com/office/officeart/2005/8/layout/hierarchy4"/>
    <dgm:cxn modelId="{92A66BD9-C984-4717-9825-7AE7D3AED120}" type="presOf" srcId="{20AC2BC5-A8CC-4F28-B6CC-82A2602149DE}" destId="{E9D8729C-6961-4F7A-8623-143A93DAB505}" srcOrd="0" destOrd="0" presId="urn:microsoft.com/office/officeart/2005/8/layout/hierarchy4"/>
    <dgm:cxn modelId="{A62347DA-7878-4624-9323-90F04D1C62B4}" srcId="{92F6486B-3C62-490E-8B9F-5D0E973FA5E7}" destId="{605D1C4B-2A1E-42EE-9C52-7F0ED3DA5269}" srcOrd="3" destOrd="0" parTransId="{D86CAEC0-E270-4BB6-A3BA-0CEC6978455B}" sibTransId="{23AC42AC-9142-443C-B7DE-FBC56A772AC6}"/>
    <dgm:cxn modelId="{338B91EA-0B2E-4220-BB2D-9EF0467802BD}" type="presOf" srcId="{605D1C4B-2A1E-42EE-9C52-7F0ED3DA5269}" destId="{374F6FE6-1CB8-425F-AA57-E7058A788F66}" srcOrd="0" destOrd="0" presId="urn:microsoft.com/office/officeart/2005/8/layout/hierarchy4"/>
    <dgm:cxn modelId="{58776FA5-C883-4321-AAD8-A13E6653CF2E}" type="presParOf" srcId="{B7E01801-E3AE-4358-87ED-0A34DA17B246}" destId="{97DB4991-A844-459C-991E-FD734CB6A6B9}" srcOrd="0" destOrd="0" presId="urn:microsoft.com/office/officeart/2005/8/layout/hierarchy4"/>
    <dgm:cxn modelId="{D94C122B-8FE4-4205-A101-0A1D031CB37C}" type="presParOf" srcId="{97DB4991-A844-459C-991E-FD734CB6A6B9}" destId="{B9A662DB-32B3-47D7-8BA7-A7F86B5AB3FA}" srcOrd="0" destOrd="0" presId="urn:microsoft.com/office/officeart/2005/8/layout/hierarchy4"/>
    <dgm:cxn modelId="{2D8B61D0-C18C-4B51-8256-156CEB090ADE}" type="presParOf" srcId="{97DB4991-A844-459C-991E-FD734CB6A6B9}" destId="{FA308DA4-1B49-47E5-A4C6-EAF4120E174A}" srcOrd="1" destOrd="0" presId="urn:microsoft.com/office/officeart/2005/8/layout/hierarchy4"/>
    <dgm:cxn modelId="{87D239AB-7A3D-4BD1-A1D0-9AC3BF60BBF9}" type="presParOf" srcId="{97DB4991-A844-459C-991E-FD734CB6A6B9}" destId="{3AFC280A-A91C-45E2-986B-131135343F13}" srcOrd="2" destOrd="0" presId="urn:microsoft.com/office/officeart/2005/8/layout/hierarchy4"/>
    <dgm:cxn modelId="{2EA7BE6E-E2AD-4A2E-9D41-DC712FE23758}" type="presParOf" srcId="{3AFC280A-A91C-45E2-986B-131135343F13}" destId="{EF028970-E1CD-4375-B95B-7F4E33ECFDBD}" srcOrd="0" destOrd="0" presId="urn:microsoft.com/office/officeart/2005/8/layout/hierarchy4"/>
    <dgm:cxn modelId="{3A1605C6-8F18-43EC-BA6A-D2243F151114}" type="presParOf" srcId="{EF028970-E1CD-4375-B95B-7F4E33ECFDBD}" destId="{5A5BFC13-9CAE-40ED-A44F-DCD58BB58A32}" srcOrd="0" destOrd="0" presId="urn:microsoft.com/office/officeart/2005/8/layout/hierarchy4"/>
    <dgm:cxn modelId="{2E69C1EC-130E-4D96-B76F-C9FB91F395BB}" type="presParOf" srcId="{EF028970-E1CD-4375-B95B-7F4E33ECFDBD}" destId="{765310CB-19AA-46F5-B293-7A06D6F4695F}" srcOrd="1" destOrd="0" presId="urn:microsoft.com/office/officeart/2005/8/layout/hierarchy4"/>
    <dgm:cxn modelId="{29A08F91-B697-4031-81A4-EB42D04F7481}" type="presParOf" srcId="{3AFC280A-A91C-45E2-986B-131135343F13}" destId="{6A3762F5-A829-40E9-B35E-F0B42E7F82A9}" srcOrd="1" destOrd="0" presId="urn:microsoft.com/office/officeart/2005/8/layout/hierarchy4"/>
    <dgm:cxn modelId="{6BB9F94B-99AE-42D3-9450-F08A5FD312E7}" type="presParOf" srcId="{3AFC280A-A91C-45E2-986B-131135343F13}" destId="{49533344-31E1-425B-985B-D49C0A801FF2}" srcOrd="2" destOrd="0" presId="urn:microsoft.com/office/officeart/2005/8/layout/hierarchy4"/>
    <dgm:cxn modelId="{F7693474-2F1E-4127-B9B5-04B7C9564346}" type="presParOf" srcId="{49533344-31E1-425B-985B-D49C0A801FF2}" destId="{E7096BDC-70A9-454F-AF32-2129C25A5284}" srcOrd="0" destOrd="0" presId="urn:microsoft.com/office/officeart/2005/8/layout/hierarchy4"/>
    <dgm:cxn modelId="{2A88ACC3-9070-434F-9397-F797775A2EC8}" type="presParOf" srcId="{49533344-31E1-425B-985B-D49C0A801FF2}" destId="{933DB9A6-4898-4834-BAA8-B4523D463FEE}" srcOrd="1" destOrd="0" presId="urn:microsoft.com/office/officeart/2005/8/layout/hierarchy4"/>
    <dgm:cxn modelId="{855E9A99-1B35-4FEF-9612-93A14AEC1CC2}" type="presParOf" srcId="{3AFC280A-A91C-45E2-986B-131135343F13}" destId="{C40AAFD7-1417-471D-B469-23AE945E938D}" srcOrd="3" destOrd="0" presId="urn:microsoft.com/office/officeart/2005/8/layout/hierarchy4"/>
    <dgm:cxn modelId="{CE5A4B64-C1A4-435C-91FE-F739611AE0D9}" type="presParOf" srcId="{3AFC280A-A91C-45E2-986B-131135343F13}" destId="{71532EBB-672F-4F2B-A63C-B43743C16D73}" srcOrd="4" destOrd="0" presId="urn:microsoft.com/office/officeart/2005/8/layout/hierarchy4"/>
    <dgm:cxn modelId="{0B7FC69A-2E05-44B3-AE22-6458855993AD}" type="presParOf" srcId="{71532EBB-672F-4F2B-A63C-B43743C16D73}" destId="{A182A21B-3FB7-4880-8F1A-391EC4397496}" srcOrd="0" destOrd="0" presId="urn:microsoft.com/office/officeart/2005/8/layout/hierarchy4"/>
    <dgm:cxn modelId="{CBB0A08E-69DE-4ED3-94D1-E0A52F652871}" type="presParOf" srcId="{71532EBB-672F-4F2B-A63C-B43743C16D73}" destId="{4A05A920-C2A3-4349-97A7-873416AB6357}" srcOrd="1" destOrd="0" presId="urn:microsoft.com/office/officeart/2005/8/layout/hierarchy4"/>
    <dgm:cxn modelId="{F0CF6905-F327-4AA5-995A-44C8458C5532}" type="presParOf" srcId="{3AFC280A-A91C-45E2-986B-131135343F13}" destId="{32E54395-BC89-440E-BFFF-E839AF642CF3}" srcOrd="5" destOrd="0" presId="urn:microsoft.com/office/officeart/2005/8/layout/hierarchy4"/>
    <dgm:cxn modelId="{9426AFBE-6BD6-4AEC-A83E-6159A4A11ACF}" type="presParOf" srcId="{3AFC280A-A91C-45E2-986B-131135343F13}" destId="{5A530C9E-544A-4DFA-A487-3F90154DE65F}" srcOrd="6" destOrd="0" presId="urn:microsoft.com/office/officeart/2005/8/layout/hierarchy4"/>
    <dgm:cxn modelId="{51C3DB93-30EE-4CC5-BEC8-ED93781AB218}" type="presParOf" srcId="{5A530C9E-544A-4DFA-A487-3F90154DE65F}" destId="{374F6FE6-1CB8-425F-AA57-E7058A788F66}" srcOrd="0" destOrd="0" presId="urn:microsoft.com/office/officeart/2005/8/layout/hierarchy4"/>
    <dgm:cxn modelId="{07FA45E1-389F-447C-90FD-6D27BE1837BA}" type="presParOf" srcId="{5A530C9E-544A-4DFA-A487-3F90154DE65F}" destId="{344A5F8A-51AA-481B-A318-B78C6C5105F2}" srcOrd="1" destOrd="0" presId="urn:microsoft.com/office/officeart/2005/8/layout/hierarchy4"/>
    <dgm:cxn modelId="{41BB004E-489A-41D1-8DE0-285BA75744E3}" type="presParOf" srcId="{3AFC280A-A91C-45E2-986B-131135343F13}" destId="{D6813561-972B-487D-A4B8-2940EA591DD8}" srcOrd="7" destOrd="0" presId="urn:microsoft.com/office/officeart/2005/8/layout/hierarchy4"/>
    <dgm:cxn modelId="{6E27CC90-DD02-4EFD-B533-35E75ED2BEA6}" type="presParOf" srcId="{3AFC280A-A91C-45E2-986B-131135343F13}" destId="{DC8D2F18-B02D-46E3-B451-75061FC258C4}" srcOrd="8" destOrd="0" presId="urn:microsoft.com/office/officeart/2005/8/layout/hierarchy4"/>
    <dgm:cxn modelId="{8C006E45-1535-4F8C-8F21-CDE346701C1B}" type="presParOf" srcId="{DC8D2F18-B02D-46E3-B451-75061FC258C4}" destId="{E9D8729C-6961-4F7A-8623-143A93DAB505}" srcOrd="0" destOrd="0" presId="urn:microsoft.com/office/officeart/2005/8/layout/hierarchy4"/>
    <dgm:cxn modelId="{40BB2B64-CA0C-4B48-B8C9-F31B7A1C733D}" type="presParOf" srcId="{DC8D2F18-B02D-46E3-B451-75061FC258C4}" destId="{47B5FA19-2E7C-4CFD-820B-4BA1A3098171}" srcOrd="1" destOrd="0" presId="urn:microsoft.com/office/officeart/2005/8/layout/hierarchy4"/>
    <dgm:cxn modelId="{06242730-4A7C-4E89-AA9F-6B1CE3E60BD4}" type="presParOf" srcId="{3AFC280A-A91C-45E2-986B-131135343F13}" destId="{B3BA0093-912F-452B-875C-CC71D770883A}" srcOrd="9" destOrd="0" presId="urn:microsoft.com/office/officeart/2005/8/layout/hierarchy4"/>
    <dgm:cxn modelId="{28EA2782-BA2B-4820-BD6F-095DB2819A9D}" type="presParOf" srcId="{3AFC280A-A91C-45E2-986B-131135343F13}" destId="{CD2B1754-CB90-4918-886B-5E85978B9ACA}" srcOrd="10" destOrd="0" presId="urn:microsoft.com/office/officeart/2005/8/layout/hierarchy4"/>
    <dgm:cxn modelId="{0FDACEDE-840F-4337-B4C3-7DE60BEF8FEB}" type="presParOf" srcId="{CD2B1754-CB90-4918-886B-5E85978B9ACA}" destId="{F9F7ECAC-4B2F-4850-BFF6-8BCC2280C935}" srcOrd="0" destOrd="0" presId="urn:microsoft.com/office/officeart/2005/8/layout/hierarchy4"/>
    <dgm:cxn modelId="{EFABCDF5-867C-40CB-8FE4-04DE2DDABF90}" type="presParOf" srcId="{CD2B1754-CB90-4918-886B-5E85978B9ACA}" destId="{32914244-EEF4-4363-B0AD-FDD15A6C872F}" srcOrd="1" destOrd="0" presId="urn:microsoft.com/office/officeart/2005/8/layout/hierarchy4"/>
    <dgm:cxn modelId="{E6FEDE82-CEAE-4A0B-9293-1A5F1C481B14}" type="presParOf" srcId="{3AFC280A-A91C-45E2-986B-131135343F13}" destId="{40ED29A4-74FE-4D4D-AAD1-5AF0DBDF0668}" srcOrd="11" destOrd="0" presId="urn:microsoft.com/office/officeart/2005/8/layout/hierarchy4"/>
    <dgm:cxn modelId="{1012A1D7-5B0D-46E6-A5F9-C2DCA00C542A}" type="presParOf" srcId="{3AFC280A-A91C-45E2-986B-131135343F13}" destId="{BD696308-1B3B-4299-B738-D4A38C88359E}" srcOrd="12" destOrd="0" presId="urn:microsoft.com/office/officeart/2005/8/layout/hierarchy4"/>
    <dgm:cxn modelId="{64CE88B5-7EE8-4DE0-8C36-EDB681B435D1}" type="presParOf" srcId="{BD696308-1B3B-4299-B738-D4A38C88359E}" destId="{13C7FC92-BC92-4D23-915D-B15DA8875681}" srcOrd="0" destOrd="0" presId="urn:microsoft.com/office/officeart/2005/8/layout/hierarchy4"/>
    <dgm:cxn modelId="{6FFDAEDA-A10D-40B8-80A8-E9348A1219B4}" type="presParOf" srcId="{BD696308-1B3B-4299-B738-D4A38C88359E}" destId="{B7F2C191-4BDB-422A-95C8-2EBA78F4ED8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B9D2F-3A95-43CE-A861-5A9CA4441D1E}">
      <dsp:nvSpPr>
        <dsp:cNvPr id="0" name=""/>
        <dsp:cNvSpPr/>
      </dsp:nvSpPr>
      <dsp:spPr>
        <a:xfrm>
          <a:off x="0" y="0"/>
          <a:ext cx="582176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17C32A-E4FA-4955-86CE-7DBC659322BE}">
      <dsp:nvSpPr>
        <dsp:cNvPr id="0" name=""/>
        <dsp:cNvSpPr/>
      </dsp:nvSpPr>
      <dsp:spPr>
        <a:xfrm>
          <a:off x="0" y="0"/>
          <a:ext cx="5821767" cy="1321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Borsa, J. C., Figueiredo, B., Denise, D., &amp; Bandeira, R. (2012). Adaptação e Validação de Instrumentos Psicológicos entre Culturas: Algumas Considerações</a:t>
          </a:r>
          <a:endParaRPr lang="en-US" sz="2100" kern="1200"/>
        </a:p>
      </dsp:txBody>
      <dsp:txXfrm>
        <a:off x="0" y="0"/>
        <a:ext cx="5821767" cy="1321974"/>
      </dsp:txXfrm>
    </dsp:sp>
    <dsp:sp modelId="{9094C1A0-D2EF-4ADC-BA77-3E7599851B6B}">
      <dsp:nvSpPr>
        <dsp:cNvPr id="0" name=""/>
        <dsp:cNvSpPr/>
      </dsp:nvSpPr>
      <dsp:spPr>
        <a:xfrm>
          <a:off x="0" y="1321974"/>
          <a:ext cx="582176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BEA535-D3DD-4D5D-A998-9D91E2213D85}">
      <dsp:nvSpPr>
        <dsp:cNvPr id="0" name=""/>
        <dsp:cNvSpPr/>
      </dsp:nvSpPr>
      <dsp:spPr>
        <a:xfrm>
          <a:off x="0" y="1321974"/>
          <a:ext cx="5821767" cy="1321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Lloret-Segura, S., Ferreres-Traver, A., Hernández-Baeza, A., &amp; Tomás-Marco, I. (2014). El análisis factorial exploratorio de los ítems</a:t>
          </a:r>
          <a:endParaRPr lang="en-US" sz="2100" kern="1200"/>
        </a:p>
      </dsp:txBody>
      <dsp:txXfrm>
        <a:off x="0" y="1321974"/>
        <a:ext cx="5821767" cy="1321974"/>
      </dsp:txXfrm>
    </dsp:sp>
    <dsp:sp modelId="{C9903B45-17AB-4C72-96A9-4BD0AEB649E7}">
      <dsp:nvSpPr>
        <dsp:cNvPr id="0" name=""/>
        <dsp:cNvSpPr/>
      </dsp:nvSpPr>
      <dsp:spPr>
        <a:xfrm>
          <a:off x="0" y="2643948"/>
          <a:ext cx="582176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29C5F9-8FFE-4E74-AB80-B7121D7953CA}">
      <dsp:nvSpPr>
        <dsp:cNvPr id="0" name=""/>
        <dsp:cNvSpPr/>
      </dsp:nvSpPr>
      <dsp:spPr>
        <a:xfrm>
          <a:off x="0" y="2643948"/>
          <a:ext cx="5821767" cy="1321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Costello, A. B., &amp; Osborne, J. W. (2005). Best practices in exploratory factor analysis: four recommendations for getting the most from your analysis</a:t>
          </a:r>
        </a:p>
      </dsp:txBody>
      <dsp:txXfrm>
        <a:off x="0" y="2643948"/>
        <a:ext cx="5821767" cy="1321974"/>
      </dsp:txXfrm>
    </dsp:sp>
    <dsp:sp modelId="{9F8B5D73-EFAB-4029-983D-32398F0A225E}">
      <dsp:nvSpPr>
        <dsp:cNvPr id="0" name=""/>
        <dsp:cNvSpPr/>
      </dsp:nvSpPr>
      <dsp:spPr>
        <a:xfrm>
          <a:off x="0" y="3965923"/>
          <a:ext cx="582176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DA8B24-C72F-43B1-B484-3CD3A9A62511}">
      <dsp:nvSpPr>
        <dsp:cNvPr id="0" name=""/>
        <dsp:cNvSpPr/>
      </dsp:nvSpPr>
      <dsp:spPr>
        <a:xfrm>
          <a:off x="0" y="3965923"/>
          <a:ext cx="5821767" cy="1321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Lloret, S., Ferreres, A., Hernández, A., &amp; Tomás, I. (2017). The exploratory factor analysis of items: guided analysis based on empirical data and software</a:t>
          </a:r>
        </a:p>
      </dsp:txBody>
      <dsp:txXfrm>
        <a:off x="0" y="3965923"/>
        <a:ext cx="5821767" cy="132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5BF3C-C378-4EAF-A5B1-65B6C9C296A1}">
      <dsp:nvSpPr>
        <dsp:cNvPr id="0" name=""/>
        <dsp:cNvSpPr/>
      </dsp:nvSpPr>
      <dsp:spPr>
        <a:xfrm>
          <a:off x="0" y="0"/>
          <a:ext cx="5821767" cy="0"/>
        </a:xfrm>
        <a:prstGeom prst="line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21CF9A-AFD7-4729-9766-FC669114119C}">
      <dsp:nvSpPr>
        <dsp:cNvPr id="0" name=""/>
        <dsp:cNvSpPr/>
      </dsp:nvSpPr>
      <dsp:spPr>
        <a:xfrm>
          <a:off x="0" y="0"/>
          <a:ext cx="5821767" cy="2643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Omar, A., Urteaga, F., &amp; Salessi, S. (2015). Propiedades psicométricas de la Escala de Enriquecimiento Trabajo-Familia para la población argentina Psychometric Properties of the Work-Family Enrichment Scale for the Argentinian Population, </a:t>
          </a:r>
          <a:r>
            <a:rPr lang="pt-BR" sz="1900" i="1" kern="1200"/>
            <a:t>24</a:t>
          </a:r>
          <a:r>
            <a:rPr lang="pt-BR" sz="1900" kern="1200"/>
            <a:t>(2), 1–18.</a:t>
          </a:r>
          <a:endParaRPr lang="en-US" sz="1900" kern="1200"/>
        </a:p>
      </dsp:txBody>
      <dsp:txXfrm>
        <a:off x="0" y="0"/>
        <a:ext cx="5821767" cy="2643948"/>
      </dsp:txXfrm>
    </dsp:sp>
    <dsp:sp modelId="{E2F8D966-EBE6-4E9F-A4AF-029F769BB096}">
      <dsp:nvSpPr>
        <dsp:cNvPr id="0" name=""/>
        <dsp:cNvSpPr/>
      </dsp:nvSpPr>
      <dsp:spPr>
        <a:xfrm>
          <a:off x="0" y="2643948"/>
          <a:ext cx="5821767" cy="0"/>
        </a:xfrm>
        <a:prstGeom prst="line">
          <a:avLst/>
        </a:prstGeom>
        <a:gradFill rotWithShape="0">
          <a:gsLst>
            <a:gs pos="0">
              <a:schemeClr val="accent5">
                <a:shade val="80000"/>
                <a:hueOff val="-646117"/>
                <a:satOff val="-15071"/>
                <a:lumOff val="32484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5">
                <a:shade val="80000"/>
                <a:hueOff val="-646117"/>
                <a:satOff val="-15071"/>
                <a:lumOff val="3248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shade val="80000"/>
              <a:hueOff val="-646117"/>
              <a:satOff val="-15071"/>
              <a:lumOff val="324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7822E7-EFD5-4990-A2BC-EBD77F0029CB}">
      <dsp:nvSpPr>
        <dsp:cNvPr id="0" name=""/>
        <dsp:cNvSpPr/>
      </dsp:nvSpPr>
      <dsp:spPr>
        <a:xfrm>
          <a:off x="0" y="2643948"/>
          <a:ext cx="5821767" cy="2643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Omar, A. (2014). Diseños y validacion de la escala CAPPSI para medir capital psicológico. </a:t>
          </a:r>
          <a:r>
            <a:rPr lang="es-ES" sz="1900" i="1" kern="1200"/>
            <a:t>Revista Libertabit</a:t>
          </a:r>
          <a:r>
            <a:rPr lang="es-ES" sz="1900" kern="1200"/>
            <a:t>, </a:t>
          </a:r>
          <a:r>
            <a:rPr lang="es-ES" sz="1900" i="1" kern="1200"/>
            <a:t>20</a:t>
          </a:r>
          <a:r>
            <a:rPr lang="es-ES" sz="1900" kern="1200"/>
            <a:t>(2), 315–323. Retrieved from http://www.scielo.org.pe/scielo.php?pid=S1729-48272014000200012&amp;script=sci_arttext</a:t>
          </a:r>
          <a:endParaRPr lang="en-US" sz="1900" kern="1200"/>
        </a:p>
      </dsp:txBody>
      <dsp:txXfrm>
        <a:off x="0" y="2643948"/>
        <a:ext cx="5821767" cy="2643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6C9BF-F6B0-4B55-B270-FD200EC06A71}">
      <dsp:nvSpPr>
        <dsp:cNvPr id="0" name=""/>
        <dsp:cNvSpPr/>
      </dsp:nvSpPr>
      <dsp:spPr>
        <a:xfrm>
          <a:off x="0" y="2581"/>
          <a:ext cx="5821767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3F8149-BB2E-454E-8F5E-80A8553C83A6}">
      <dsp:nvSpPr>
        <dsp:cNvPr id="0" name=""/>
        <dsp:cNvSpPr/>
      </dsp:nvSpPr>
      <dsp:spPr>
        <a:xfrm>
          <a:off x="0" y="2581"/>
          <a:ext cx="5821767" cy="176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Schmitt, T. A. (2011). Current methodological considerations in exploratory and confirmatory factor analysis. </a:t>
          </a:r>
          <a:r>
            <a:rPr lang="en-US" sz="2000" i="1" kern="1200"/>
            <a:t>Journal of Psychoeducational Assessment</a:t>
          </a:r>
          <a:r>
            <a:rPr lang="en-US" sz="2000" kern="1200"/>
            <a:t>, </a:t>
          </a:r>
          <a:r>
            <a:rPr lang="en-US" sz="2000" i="1" kern="1200"/>
            <a:t>29</a:t>
          </a:r>
          <a:r>
            <a:rPr lang="en-US" sz="2000" kern="1200"/>
            <a:t>(4), 304–321. https://doi.org/10.1177/0734282911406653</a:t>
          </a:r>
        </a:p>
      </dsp:txBody>
      <dsp:txXfrm>
        <a:off x="0" y="2581"/>
        <a:ext cx="5821767" cy="1760911"/>
      </dsp:txXfrm>
    </dsp:sp>
    <dsp:sp modelId="{C6FD57D7-95BB-4201-A8BC-0879682F77F7}">
      <dsp:nvSpPr>
        <dsp:cNvPr id="0" name=""/>
        <dsp:cNvSpPr/>
      </dsp:nvSpPr>
      <dsp:spPr>
        <a:xfrm>
          <a:off x="0" y="1763493"/>
          <a:ext cx="5821767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7FCD20-2727-4619-A814-6DCBCFEC9EEC}">
      <dsp:nvSpPr>
        <dsp:cNvPr id="0" name=""/>
        <dsp:cNvSpPr/>
      </dsp:nvSpPr>
      <dsp:spPr>
        <a:xfrm>
          <a:off x="0" y="1763493"/>
          <a:ext cx="5821767" cy="176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Ferrando, P. J., &amp; Lorenzo-Seva, U. (2014). El análisis factorial exploratorio de los ítems: algunas consideraciones adicionales, </a:t>
          </a:r>
          <a:r>
            <a:rPr lang="es-ES" sz="2000" i="1" kern="1200"/>
            <a:t>30</a:t>
          </a:r>
          <a:r>
            <a:rPr lang="es-ES" sz="2000" kern="1200"/>
            <a:t>(3), 1170–1175. https://doi.org/10.6018/analesps.30.3.199991</a:t>
          </a:r>
          <a:endParaRPr lang="en-US" sz="2000" kern="1200"/>
        </a:p>
      </dsp:txBody>
      <dsp:txXfrm>
        <a:off x="0" y="1763493"/>
        <a:ext cx="5821767" cy="1760911"/>
      </dsp:txXfrm>
    </dsp:sp>
    <dsp:sp modelId="{498932CD-75A3-41F8-AFD2-CDD7C869EDAB}">
      <dsp:nvSpPr>
        <dsp:cNvPr id="0" name=""/>
        <dsp:cNvSpPr/>
      </dsp:nvSpPr>
      <dsp:spPr>
        <a:xfrm>
          <a:off x="0" y="3524404"/>
          <a:ext cx="5821767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2D14FF-5113-4530-B5AE-CF2101C6D922}">
      <dsp:nvSpPr>
        <dsp:cNvPr id="0" name=""/>
        <dsp:cNvSpPr/>
      </dsp:nvSpPr>
      <dsp:spPr>
        <a:xfrm>
          <a:off x="0" y="3524404"/>
          <a:ext cx="5821767" cy="176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Jackson, D. L., Gillaspy, J. A., &amp; Purc-Stephenson, R. (2009). Reporting practices in confirmatory factor analysis: An overview and some recommendations. </a:t>
          </a:r>
          <a:r>
            <a:rPr lang="en-US" sz="2000" i="1" kern="1200"/>
            <a:t>Psychological Methods</a:t>
          </a:r>
          <a:r>
            <a:rPr lang="en-US" sz="2000" kern="1200"/>
            <a:t>, </a:t>
          </a:r>
          <a:r>
            <a:rPr lang="en-US" sz="2000" i="1" kern="1200"/>
            <a:t>14</a:t>
          </a:r>
          <a:r>
            <a:rPr lang="en-US" sz="2000" kern="1200"/>
            <a:t>(1), 6–23. https://doi.org/10.1037/a0014694</a:t>
          </a:r>
        </a:p>
      </dsp:txBody>
      <dsp:txXfrm>
        <a:off x="0" y="3524404"/>
        <a:ext cx="5821767" cy="1760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662DB-32B3-47D7-8BA7-A7F86B5AB3FA}">
      <dsp:nvSpPr>
        <dsp:cNvPr id="0" name=""/>
        <dsp:cNvSpPr/>
      </dsp:nvSpPr>
      <dsp:spPr>
        <a:xfrm>
          <a:off x="8358" y="2354"/>
          <a:ext cx="10817537" cy="20288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Recomendações ITC</a:t>
          </a:r>
        </a:p>
      </dsp:txBody>
      <dsp:txXfrm>
        <a:off x="67781" y="61777"/>
        <a:ext cx="10698691" cy="1910020"/>
      </dsp:txXfrm>
    </dsp:sp>
    <dsp:sp modelId="{5A5BFC13-9CAE-40ED-A44F-DCD58BB58A32}">
      <dsp:nvSpPr>
        <dsp:cNvPr id="0" name=""/>
        <dsp:cNvSpPr/>
      </dsp:nvSpPr>
      <dsp:spPr>
        <a:xfrm>
          <a:off x="8358" y="2370723"/>
          <a:ext cx="1441569" cy="301501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Tradução do instrumento do idioma de origem para o idioma-alvo</a:t>
          </a:r>
        </a:p>
      </dsp:txBody>
      <dsp:txXfrm>
        <a:off x="50580" y="2412945"/>
        <a:ext cx="1357125" cy="2930575"/>
      </dsp:txXfrm>
    </dsp:sp>
    <dsp:sp modelId="{E7096BDC-70A9-454F-AF32-2129C25A5284}">
      <dsp:nvSpPr>
        <dsp:cNvPr id="0" name=""/>
        <dsp:cNvSpPr/>
      </dsp:nvSpPr>
      <dsp:spPr>
        <a:xfrm>
          <a:off x="1571019" y="2370723"/>
          <a:ext cx="1441569" cy="30150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Realização da síntese das versões traduzidas</a:t>
          </a:r>
        </a:p>
      </dsp:txBody>
      <dsp:txXfrm>
        <a:off x="1613241" y="2412945"/>
        <a:ext cx="1357125" cy="2930575"/>
      </dsp:txXfrm>
    </dsp:sp>
    <dsp:sp modelId="{A182A21B-3FB7-4880-8F1A-391EC4397496}">
      <dsp:nvSpPr>
        <dsp:cNvPr id="0" name=""/>
        <dsp:cNvSpPr/>
      </dsp:nvSpPr>
      <dsp:spPr>
        <a:xfrm>
          <a:off x="3133681" y="2370723"/>
          <a:ext cx="1441569" cy="30150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Análise da versão sintetizada por juízes experts</a:t>
          </a:r>
        </a:p>
      </dsp:txBody>
      <dsp:txXfrm>
        <a:off x="3175903" y="2412945"/>
        <a:ext cx="1357125" cy="2930575"/>
      </dsp:txXfrm>
    </dsp:sp>
    <dsp:sp modelId="{374F6FE6-1CB8-425F-AA57-E7058A788F66}">
      <dsp:nvSpPr>
        <dsp:cNvPr id="0" name=""/>
        <dsp:cNvSpPr/>
      </dsp:nvSpPr>
      <dsp:spPr>
        <a:xfrm>
          <a:off x="4696342" y="2370723"/>
          <a:ext cx="1441569" cy="30150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Avaliação do instrumento pelo público-alvo</a:t>
          </a:r>
        </a:p>
      </dsp:txBody>
      <dsp:txXfrm>
        <a:off x="4738564" y="2412945"/>
        <a:ext cx="1357125" cy="2930575"/>
      </dsp:txXfrm>
    </dsp:sp>
    <dsp:sp modelId="{E9D8729C-6961-4F7A-8623-143A93DAB505}">
      <dsp:nvSpPr>
        <dsp:cNvPr id="0" name=""/>
        <dsp:cNvSpPr/>
      </dsp:nvSpPr>
      <dsp:spPr>
        <a:xfrm>
          <a:off x="6259003" y="2370723"/>
          <a:ext cx="1441569" cy="30150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Tradução reversa para o idioma de origem (</a:t>
          </a:r>
          <a:r>
            <a:rPr lang="pt-BR" sz="1700" kern="1200" dirty="0" err="1"/>
            <a:t>back</a:t>
          </a:r>
          <a:r>
            <a:rPr lang="pt-BR" sz="1700" kern="1200" dirty="0"/>
            <a:t> </a:t>
          </a:r>
          <a:r>
            <a:rPr lang="pt-BR" sz="1700" kern="1200" dirty="0" err="1"/>
            <a:t>translation</a:t>
          </a:r>
          <a:r>
            <a:rPr lang="pt-BR" sz="1700" kern="1200" dirty="0"/>
            <a:t>)</a:t>
          </a:r>
        </a:p>
      </dsp:txBody>
      <dsp:txXfrm>
        <a:off x="6301225" y="2412945"/>
        <a:ext cx="1357125" cy="2930575"/>
      </dsp:txXfrm>
    </dsp:sp>
    <dsp:sp modelId="{F9F7ECAC-4B2F-4850-BFF6-8BCC2280C935}">
      <dsp:nvSpPr>
        <dsp:cNvPr id="0" name=""/>
        <dsp:cNvSpPr/>
      </dsp:nvSpPr>
      <dsp:spPr>
        <a:xfrm>
          <a:off x="7821664" y="2370723"/>
          <a:ext cx="1441569" cy="30150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Estudo piloto</a:t>
          </a:r>
        </a:p>
      </dsp:txBody>
      <dsp:txXfrm>
        <a:off x="7863886" y="2412945"/>
        <a:ext cx="1357125" cy="2930575"/>
      </dsp:txXfrm>
    </dsp:sp>
    <dsp:sp modelId="{13C7FC92-BC92-4D23-915D-B15DA8875681}">
      <dsp:nvSpPr>
        <dsp:cNvPr id="0" name=""/>
        <dsp:cNvSpPr/>
      </dsp:nvSpPr>
      <dsp:spPr>
        <a:xfrm>
          <a:off x="9384326" y="2370723"/>
          <a:ext cx="1441569" cy="3015019"/>
        </a:xfrm>
        <a:prstGeom prst="roundRect">
          <a:avLst>
            <a:gd name="adj" fmla="val 10000"/>
          </a:avLst>
        </a:prstGeom>
        <a:solidFill>
          <a:srgbClr val="FFFF00"/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Avaliação da estrutura fatorial</a:t>
          </a:r>
        </a:p>
      </dsp:txBody>
      <dsp:txXfrm>
        <a:off x="9426548" y="2412945"/>
        <a:ext cx="1357125" cy="293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5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8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8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1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4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2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0CE3618-1D7A-4256-B2AF-9DB692996C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1A9185-A7D5-460B-98BC-0BF2EBD3EEB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4CD35EF-7348-4E64-8700-827E64EA4E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3272A6-5AC4-4DD2-B944-688AA0BE3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pt-BR" sz="7200">
                <a:solidFill>
                  <a:schemeClr val="tx1"/>
                </a:solidFill>
              </a:rPr>
              <a:t>Adaptação de Medidas e Escalas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1F7033-C202-4C26-A6FF-9BAEAA2D8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Conteúdo avançado para Pós-Graduação e Pesquisa</a:t>
            </a:r>
          </a:p>
        </p:txBody>
      </p:sp>
    </p:spTree>
    <p:extLst>
      <p:ext uri="{BB962C8B-B14F-4D97-AF65-F5344CB8AC3E}">
        <p14:creationId xmlns:p14="http://schemas.microsoft.com/office/powerpoint/2010/main" val="2523979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02BDF-BF65-40AD-975A-8875F022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 forma de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52BF8-D831-4600-878B-7EC26333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+mj-lt"/>
              </a:rPr>
              <a:t>I – procedimentos teóricos, elaboração dos itens e evidências de validade baseadas no conteúdo; </a:t>
            </a:r>
          </a:p>
          <a:p>
            <a:r>
              <a:rPr lang="pt-BR" sz="2400" dirty="0">
                <a:latin typeface="+mj-lt"/>
              </a:rPr>
              <a:t>II – evidências de validade baseadas na </a:t>
            </a:r>
            <a:r>
              <a:rPr lang="pt-BR" sz="2400" u="sng" dirty="0">
                <a:latin typeface="+mj-lt"/>
              </a:rPr>
              <a:t>estrutura interna; </a:t>
            </a:r>
          </a:p>
          <a:p>
            <a:r>
              <a:rPr lang="pt-BR" sz="2400" dirty="0">
                <a:latin typeface="+mj-lt"/>
              </a:rPr>
              <a:t>III – evidências de validade baseadas nas relações com variáveis externas convergentes.</a:t>
            </a:r>
          </a:p>
        </p:txBody>
      </p:sp>
    </p:spTree>
    <p:extLst>
      <p:ext uri="{BB962C8B-B14F-4D97-AF65-F5344CB8AC3E}">
        <p14:creationId xmlns:p14="http://schemas.microsoft.com/office/powerpoint/2010/main" val="289325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5196D0-95AD-4497-84D1-430C6EBB25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A3D29-E716-4F33-AB4C-8ED10BB364B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A367D7-D8FE-4C9E-B6C6-5285FC7B52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E021FE7-ECC1-4501-8FFC-E078ABDA2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63" y="485369"/>
            <a:ext cx="10411611" cy="46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3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60927-01C6-4E12-BF37-7F166F98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CF37D2-6A95-4FCD-9440-52FFB68A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+mj-lt"/>
              </a:rPr>
              <a:t>Estrutura interna</a:t>
            </a:r>
          </a:p>
          <a:p>
            <a:r>
              <a:rPr lang="pt-BR" sz="2400" dirty="0">
                <a:latin typeface="+mj-lt"/>
              </a:rPr>
              <a:t>Equivalência estrutural </a:t>
            </a:r>
          </a:p>
          <a:p>
            <a:r>
              <a:rPr lang="pt-BR" sz="2400" dirty="0">
                <a:latin typeface="+mj-lt"/>
              </a:rPr>
              <a:t>Número de fatores </a:t>
            </a:r>
          </a:p>
          <a:p>
            <a:r>
              <a:rPr lang="pt-BR" sz="2400" dirty="0">
                <a:latin typeface="+mj-lt"/>
              </a:rPr>
              <a:t>Critérios de Decisão de fatores</a:t>
            </a:r>
          </a:p>
          <a:p>
            <a:r>
              <a:rPr lang="pt-BR" sz="2400" dirty="0">
                <a:latin typeface="+mj-lt"/>
              </a:rPr>
              <a:t>Tipos “de fatoração”</a:t>
            </a:r>
          </a:p>
          <a:p>
            <a:r>
              <a:rPr lang="pt-BR" sz="2400" dirty="0">
                <a:latin typeface="+mj-lt"/>
              </a:rPr>
              <a:t>Decisões amostrais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75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29932-0B21-4037-8A7A-3B4D9FF8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decisão de fatores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F53CD0-9D00-4F1A-9A24-7C2E499F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1F51F1-780C-45EE-A1E8-EAEEB54FB542}"/>
              </a:ext>
            </a:extLst>
          </p:cNvPr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426" y="803186"/>
            <a:ext cx="6587913" cy="52486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8281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1C837-1BF6-4C7C-97C5-475A35E9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 ou confirma?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8CA4F-D241-4826-8729-EE5D9572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+mj-lt"/>
              </a:rPr>
              <a:t>Desenvolve ou adapta</a:t>
            </a:r>
          </a:p>
          <a:p>
            <a:r>
              <a:rPr lang="pt-BR" sz="2400" dirty="0">
                <a:latin typeface="+mj-lt"/>
              </a:rPr>
              <a:t>Tamanho da amostra</a:t>
            </a:r>
          </a:p>
          <a:p>
            <a:r>
              <a:rPr lang="pt-BR" sz="2400" dirty="0">
                <a:latin typeface="+mj-lt"/>
              </a:rPr>
              <a:t>SPSS e AMOS</a:t>
            </a:r>
          </a:p>
          <a:p>
            <a:r>
              <a:rPr lang="pt-BR" sz="2400" dirty="0">
                <a:latin typeface="+mj-lt"/>
              </a:rPr>
              <a:t>R</a:t>
            </a:r>
          </a:p>
          <a:p>
            <a:r>
              <a:rPr lang="pt-BR" sz="2400" dirty="0">
                <a:latin typeface="+mj-lt"/>
              </a:rPr>
              <a:t>JAMOVI E JASP</a:t>
            </a:r>
          </a:p>
          <a:p>
            <a:r>
              <a:rPr lang="pt-BR" sz="2400" dirty="0">
                <a:latin typeface="+mj-lt"/>
              </a:rPr>
              <a:t>Outros</a:t>
            </a:r>
          </a:p>
        </p:txBody>
      </p:sp>
    </p:spTree>
    <p:extLst>
      <p:ext uri="{BB962C8B-B14F-4D97-AF65-F5344CB8AC3E}">
        <p14:creationId xmlns:p14="http://schemas.microsoft.com/office/powerpoint/2010/main" val="109121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22FE057-BE05-4741-8284-EF9676E2DDB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A7A02D2-EEBB-4EEB-8ABE-56EB0AF9E1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FA4B6AB-6C70-47CD-A5BF-5DC42046E1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D11837B-445E-45F6-9CDD-848F7FD02E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3888DB2-6D32-426F-A20D-9A32C5B911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0FF4613-718A-4971-87A2-2176F248BF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456294-B685-48D2-82AB-874FEC431D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1574C30-0B3B-4D3D-B767-8257528CEA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7238EE8-F333-4F0C-B618-12C099FBD3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A0A3168-FA1F-4DD7-877D-F12C1AD5EB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BDEFF7B-ADD8-4365-9677-718E91E45A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C8BD75C-9A84-4EC0-BAF0-8360D21B57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9E9B0039-0282-4530-9D76-FAF0B1A5FC4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F3D8B9-55F8-4FE2-8966-C2788CD098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DDC17AE-9606-4289-BD04-B931BEFC3C7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07188FF-5EDB-4B58-ADC6-6CE53FA1E0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442101-3369-4CCB-B6FF-B153C682D8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A17769AA-0522-4208-A322-09A4EA5D6C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84664A-621E-4145-8778-CA8AB24953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5FDCFBA-8E26-4F17-840A-45B11E763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B639AC-74A1-48AB-BF9C-43B0DCFE65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82082C-0F2F-4DB2-ABA4-E89B82252A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0ECD7A-540A-48E6-8614-6094C46B90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C2599D-0CE7-45D8-BE5E-70330FEDBB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4786D33-33A4-43AB-AB49-E820F53B37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D3B32C-0876-45E4-BD24-3E3682F8E0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B38688C-7CB6-4526-8455-4EAF568C7A9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3ADE9069-7628-4763-857B-E69AB8AD2FE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A353856-0335-46BE-8F9C-CFECC8C2EA9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2A0FB5F-394A-43FC-9FFF-2147FCCBA81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4927803-9249-4907-87A3-B13A9DA575D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CCFE8F88-CE11-4167-B547-70A1F138555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776FC77-C0F5-4CA7-A925-D8B50114241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D57E09C9-A34B-4574-9D2F-B94FC7E0FE0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2D59979-978A-44A0-90FE-E2529AD0338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5DB320E-AB90-457E-AC5B-21965225018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1C442377-E146-435C-AD28-D408F5F49C2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0BF6F285-6E25-4B60-8915-F58D46DF238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7EC5CE4D-B590-4581-8E26-406281A3F9D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89899A4-CF36-4A7E-94F4-3FC1F347E2E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248D08A-A150-4B10-9104-770127BC5A3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052F937-104D-47F0-B964-23046D1A8F8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600E1D6-F303-4A2B-93D1-45DC8D133E9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763E001D-3006-41EC-BFE5-3DE4A2B500E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9FEB63C9-5488-4C4E-9FA4-83A126D640F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087A4660-AD99-4C4F-AC8D-E9508319F4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67490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EFD035D-1044-45C4-AB0F-11DE9182F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74" y="1595663"/>
            <a:ext cx="6106932" cy="3679425"/>
          </a:xfrm>
          <a:prstGeom prst="rect">
            <a:avLst/>
          </a:prstGeom>
          <a:ln w="9525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DEE85D17-B46C-42C4-9EEC-5601244B68B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41E61F-D6E3-40A8-BED9-11B30471DC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D9B7274A-B27C-4F9D-9BFE-2EF4A42C49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5C80665-767D-4D2B-91AF-07C4110763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2C1AEAE-B1E2-4E1C-B69F-F2425E43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643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Cronbach ou Omega?</a:t>
            </a:r>
          </a:p>
        </p:txBody>
      </p:sp>
    </p:spTree>
    <p:extLst>
      <p:ext uri="{BB962C8B-B14F-4D97-AF65-F5344CB8AC3E}">
        <p14:creationId xmlns:p14="http://schemas.microsoft.com/office/powerpoint/2010/main" val="2591403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766DA-7CD0-4B8D-ACCE-FAA929F9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684C6E-C5C0-4812-96D5-DEE5A8CD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>
                <a:latin typeface="+mj-lt"/>
              </a:rPr>
              <a:t>Pesquisar uma medida recente (até 5 anos)</a:t>
            </a:r>
          </a:p>
          <a:p>
            <a:r>
              <a:rPr lang="pt-BR" sz="2400" dirty="0">
                <a:latin typeface="+mj-lt"/>
              </a:rPr>
              <a:t>Preferencialmente contexto internacional</a:t>
            </a:r>
          </a:p>
          <a:p>
            <a:r>
              <a:rPr lang="pt-BR" sz="2400" dirty="0">
                <a:latin typeface="+mj-lt"/>
              </a:rPr>
              <a:t>Levantar os procedimentos de desenvolvimento ou adaptação</a:t>
            </a:r>
          </a:p>
          <a:p>
            <a:r>
              <a:rPr lang="pt-BR" sz="2400" dirty="0">
                <a:latin typeface="+mj-lt"/>
              </a:rPr>
              <a:t>Levantar o perfil da amostra</a:t>
            </a:r>
          </a:p>
          <a:p>
            <a:r>
              <a:rPr lang="pt-BR" sz="2400" dirty="0">
                <a:latin typeface="+mj-lt"/>
              </a:rPr>
              <a:t>Justificar a decisão de adaptar ou criar um instrumento</a:t>
            </a:r>
          </a:p>
          <a:p>
            <a:r>
              <a:rPr lang="pt-BR" sz="2400" dirty="0">
                <a:latin typeface="+mj-lt"/>
              </a:rPr>
              <a:t>Elaborar um conjunto de procedimentos com: perfil amostral, etapas, medidas externas e cronograma</a:t>
            </a:r>
          </a:p>
          <a:p>
            <a:r>
              <a:rPr lang="pt-BR" sz="2400" dirty="0">
                <a:latin typeface="+mj-lt"/>
              </a:rPr>
              <a:t>Duplas de interesse pelo construto</a:t>
            </a:r>
          </a:p>
        </p:txBody>
      </p:sp>
    </p:spTree>
    <p:extLst>
      <p:ext uri="{BB962C8B-B14F-4D97-AF65-F5344CB8AC3E}">
        <p14:creationId xmlns:p14="http://schemas.microsoft.com/office/powerpoint/2010/main" val="259608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E8DD-C9DE-4498-B79B-8AEA4A7B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pt-BR"/>
              <a:t>Indicações básicas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048BAE0-4275-49D0-B288-47023767A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930257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914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46D3B-0B4A-4C7F-A363-35BB01E7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pt-BR" dirty="0"/>
              <a:t>Exemplos de artigos publicados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44BFED0-72F5-401A-A5C1-775BEEFAF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514681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041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9DA42-CA7E-4450-8C2D-57987C0F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pt-BR" dirty="0"/>
              <a:t>Leitura complementar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DA25A1C-7522-419B-AD72-CA87E3636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98455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45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3">
            <a:extLst>
              <a:ext uri="{FF2B5EF4-FFF2-40B4-BE49-F238E27FC236}">
                <a16:creationId xmlns:a16="http://schemas.microsoft.com/office/drawing/2014/main" id="{B55196D0-95AD-4497-84D1-430C6EBB25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25">
            <a:extLst>
              <a:ext uri="{FF2B5EF4-FFF2-40B4-BE49-F238E27FC236}">
                <a16:creationId xmlns:a16="http://schemas.microsoft.com/office/drawing/2014/main" id="{6DDA3D29-E716-4F33-AB4C-8ED10BB364B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EA367D7-D8FE-4C9E-B6C6-5285FC7B52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Imagem 18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F8197D3-A6D9-4410-A6A9-81F2A476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75" y="485369"/>
            <a:ext cx="9811987" cy="46852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F910F81-C67C-400C-BDCD-68D38F11037F}"/>
              </a:ext>
            </a:extLst>
          </p:cNvPr>
          <p:cNvSpPr txBox="1"/>
          <p:nvPr/>
        </p:nvSpPr>
        <p:spPr>
          <a:xfrm>
            <a:off x="1276495" y="6015115"/>
            <a:ext cx="970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Diretrizes gerais</a:t>
            </a:r>
          </a:p>
        </p:txBody>
      </p:sp>
    </p:spTree>
    <p:extLst>
      <p:ext uri="{BB962C8B-B14F-4D97-AF65-F5344CB8AC3E}">
        <p14:creationId xmlns:p14="http://schemas.microsoft.com/office/powerpoint/2010/main" val="215099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F93E6-B9AC-429F-BC62-99D6F396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Evidências de validade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9B3F6B-20FF-4D0F-A12E-155DD1881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Evidências semânticas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6D73B1-287A-4020-898B-771B25060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Conteúdo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B4A5EA-A5B4-4FC7-A8AC-467EBC92A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Evidências psicométricas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890F19-5F11-426F-909C-B705D60384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Construto</a:t>
            </a:r>
          </a:p>
          <a:p>
            <a:r>
              <a:rPr lang="pt-BR" dirty="0"/>
              <a:t>Critério </a:t>
            </a:r>
          </a:p>
        </p:txBody>
      </p:sp>
    </p:spTree>
    <p:extLst>
      <p:ext uri="{BB962C8B-B14F-4D97-AF65-F5344CB8AC3E}">
        <p14:creationId xmlns:p14="http://schemas.microsoft.com/office/powerpoint/2010/main" val="178298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C414957-FC95-4115-A77F-5A18CEBE91D6}"/>
              </a:ext>
            </a:extLst>
          </p:cNvPr>
          <p:cNvSpPr txBox="1"/>
          <p:nvPr/>
        </p:nvSpPr>
        <p:spPr>
          <a:xfrm>
            <a:off x="4807527" y="581891"/>
            <a:ext cx="65254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Adaptação x Tradução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Desenvolvimento x Adaptação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Capacidade de generalização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Equivalência cultural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Múltiplas etapas x Publicação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Estrutura fatorial x Procedimentos de análise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Fatorial exploratória X confirmatória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Equivalência estrutural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6AA0C06-B8BF-4CFF-A6FD-51B297EE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</a:t>
            </a:r>
          </a:p>
        </p:txBody>
      </p:sp>
    </p:spTree>
    <p:extLst>
      <p:ext uri="{BB962C8B-B14F-4D97-AF65-F5344CB8AC3E}">
        <p14:creationId xmlns:p14="http://schemas.microsoft.com/office/powerpoint/2010/main" val="270341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ED67C0A-8AFE-4F4D-BAE8-64CD37225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4176"/>
              </p:ext>
            </p:extLst>
          </p:nvPr>
        </p:nvGraphicFramePr>
        <p:xfrm>
          <a:off x="734291" y="374074"/>
          <a:ext cx="10834254" cy="538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BF502DD4-D766-4A36-8008-8138BBDED27F}"/>
              </a:ext>
            </a:extLst>
          </p:cNvPr>
          <p:cNvSpPr/>
          <p:nvPr/>
        </p:nvSpPr>
        <p:spPr>
          <a:xfrm>
            <a:off x="2641600" y="6096000"/>
            <a:ext cx="6923314" cy="6386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Adaptar, criar ou usar uma medida existente?</a:t>
            </a:r>
          </a:p>
        </p:txBody>
      </p:sp>
    </p:spTree>
    <p:extLst>
      <p:ext uri="{BB962C8B-B14F-4D97-AF65-F5344CB8AC3E}">
        <p14:creationId xmlns:p14="http://schemas.microsoft.com/office/powerpoint/2010/main" val="339136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9">
            <a:extLst>
              <a:ext uri="{FF2B5EF4-FFF2-40B4-BE49-F238E27FC236}">
                <a16:creationId xmlns:a16="http://schemas.microsoft.com/office/drawing/2014/main" id="{822FE057-BE05-4741-8284-EF9676E2DDB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A7A02D2-EEBB-4EEB-8ABE-56EB0AF9E1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FA4B6AB-6C70-47CD-A5BF-5DC42046E1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D11837B-445E-45F6-9CDD-848F7FD02E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3888DB2-6D32-426F-A20D-9A32C5B911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0FF4613-718A-4971-87A2-2176F248BF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456294-B685-48D2-82AB-874FEC431D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1574C30-0B3B-4D3D-B767-8257528CEA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7238EE8-F333-4F0C-B618-12C099FBD3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A0A3168-FA1F-4DD7-877D-F12C1AD5EB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BDEFF7B-ADD8-4365-9677-718E91E45A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C8BD75C-9A84-4EC0-BAF0-8360D21B57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9E9B0039-0282-4530-9D76-FAF0B1A5FC4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F3D8B9-55F8-4FE2-8966-C2788CD098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DDC17AE-9606-4289-BD04-B931BEFC3C7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07188FF-5EDB-4B58-ADC6-6CE53FA1E0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442101-3369-4CCB-B6FF-B153C682D8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A17769AA-0522-4208-A322-09A4EA5D6C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84664A-621E-4145-8778-CA8AB24953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5FDCFBA-8E26-4F17-840A-45B11E763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5" name="Group 30">
            <a:extLst>
              <a:ext uri="{FF2B5EF4-FFF2-40B4-BE49-F238E27FC236}">
                <a16:creationId xmlns:a16="http://schemas.microsoft.com/office/drawing/2014/main" id="{39B639AC-74A1-48AB-BF9C-43B0DCFE65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82082C-0F2F-4DB2-ABA4-E89B82252A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0ECD7A-540A-48E6-8614-6094C46B90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C2599D-0CE7-45D8-BE5E-70330FEDBB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6" name="Rectangle 35">
            <a:extLst>
              <a:ext uri="{FF2B5EF4-FFF2-40B4-BE49-F238E27FC236}">
                <a16:creationId xmlns:a16="http://schemas.microsoft.com/office/drawing/2014/main" id="{4EF321E3-1966-4794-8FF3-2985AA22B1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37">
            <a:extLst>
              <a:ext uri="{FF2B5EF4-FFF2-40B4-BE49-F238E27FC236}">
                <a16:creationId xmlns:a16="http://schemas.microsoft.com/office/drawing/2014/main" id="{77CE04FD-1B5A-4AF7-AC08-88C66553DD2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F57F066-8020-49CF-950B-D13125B7AE9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E353E73-63E6-48D9-8297-2B521ECF90E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A7DD2DF6-5415-4914-BB37-F950941494C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A561BFF0-D132-43FE-8E9F-BE7540D20AF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34FA253-B00B-4EF2-96AE-322AE1B6BDD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5EDA8AA-3B8F-46C2-946D-76BC8390614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189C9446-D191-491B-9CB1-DC2A15ABADC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8ACF54CD-111D-4C47-9906-EAEAEF7780F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17C7DAF-9A02-4BEA-9DAB-35CB4D921F2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CE6EACB-3F5B-4111-8158-22B5C32A407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19C44D5B-E410-407A-8E17-31BF382C424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9BC11B9C-C803-4A90-9E9F-C99C714CAD7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92B7D31E-6263-404B-ABBA-3E78084E50F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2AA8724-2C64-41E8-B18B-A9A1E696C8F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66C3B77-B783-41C8-9159-D0C22355D39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837E698-74E4-4DEF-B07C-87BB1A862B3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03DF436-EF54-4233-95C5-70EFF684B84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8DC30B2E-E294-4C95-8B29-7B63EA3E6FF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CB1725C-B498-48DD-A7E9-FC7F7AC9238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Rectangle 58">
            <a:extLst>
              <a:ext uri="{FF2B5EF4-FFF2-40B4-BE49-F238E27FC236}">
                <a16:creationId xmlns:a16="http://schemas.microsoft.com/office/drawing/2014/main" id="{64B54D65-6796-413C-98B7-F70D96F46C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Imagem 3">
            <a:extLst>
              <a:ext uri="{FF2B5EF4-FFF2-40B4-BE49-F238E27FC236}">
                <a16:creationId xmlns:a16="http://schemas.microsoft.com/office/drawing/2014/main" id="{137957F6-1B73-4367-ADDA-57A559467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637" y="321731"/>
            <a:ext cx="8279664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2811B681-C3B5-4DBB-8F68-B05CD4FD814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6BB83955-6B2E-4333-8FB0-4E0A8B5E3C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0E5381-9E91-421E-8166-467131FA9BA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CCDCBE9-7C51-415D-9BF3-6F1063C8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err="1"/>
              <a:t>Artigo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4850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178</TotalTime>
  <Words>609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</vt:lpstr>
      <vt:lpstr>Adaptação de Medidas e Escalas</vt:lpstr>
      <vt:lpstr>Indicações básicas</vt:lpstr>
      <vt:lpstr>Exemplos de artigos publicados</vt:lpstr>
      <vt:lpstr>Leitura complementar</vt:lpstr>
      <vt:lpstr>Apresentação do PowerPoint</vt:lpstr>
      <vt:lpstr>Evidências de validade </vt:lpstr>
      <vt:lpstr>Considerações</vt:lpstr>
      <vt:lpstr>Apresentação do PowerPoint</vt:lpstr>
      <vt:lpstr>Artigo básico</vt:lpstr>
      <vt:lpstr>Outra forma de organização</vt:lpstr>
      <vt:lpstr>Apresentação do PowerPoint</vt:lpstr>
      <vt:lpstr>Considerações</vt:lpstr>
      <vt:lpstr>Critérios de decisão de fatores</vt:lpstr>
      <vt:lpstr>Explora ou confirma? </vt:lpstr>
      <vt:lpstr>Cronbach ou Omega?</vt:lpstr>
      <vt:lpstr>Sugestão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Adaptação de Medidas e Escalas</dc:title>
  <dc:creator>A D</dc:creator>
  <cp:lastModifiedBy>A D</cp:lastModifiedBy>
  <cp:revision>15</cp:revision>
  <dcterms:created xsi:type="dcterms:W3CDTF">2018-04-15T12:00:18Z</dcterms:created>
  <dcterms:modified xsi:type="dcterms:W3CDTF">2018-04-23T18:48:53Z</dcterms:modified>
</cp:coreProperties>
</file>