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91" r:id="rId9"/>
    <p:sldId id="266" r:id="rId10"/>
    <p:sldId id="270" r:id="rId11"/>
    <p:sldId id="271" r:id="rId12"/>
    <p:sldId id="276" r:id="rId13"/>
    <p:sldId id="292" r:id="rId14"/>
    <p:sldId id="265" r:id="rId15"/>
    <p:sldId id="268" r:id="rId16"/>
    <p:sldId id="272" r:id="rId17"/>
    <p:sldId id="277" r:id="rId18"/>
    <p:sldId id="263" r:id="rId19"/>
    <p:sldId id="273" r:id="rId20"/>
    <p:sldId id="278" r:id="rId21"/>
    <p:sldId id="279" r:id="rId22"/>
    <p:sldId id="280" r:id="rId23"/>
    <p:sldId id="281" r:id="rId24"/>
    <p:sldId id="282" r:id="rId25"/>
    <p:sldId id="293" r:id="rId26"/>
    <p:sldId id="295" r:id="rId27"/>
    <p:sldId id="294" r:id="rId28"/>
    <p:sldId id="284" r:id="rId29"/>
    <p:sldId id="287" r:id="rId30"/>
    <p:sldId id="283" r:id="rId31"/>
    <p:sldId id="285" r:id="rId32"/>
    <p:sldId id="286" r:id="rId33"/>
    <p:sldId id="275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43C669-0B61-4CDD-B8B0-264AC4CB7AB7}" type="doc">
      <dgm:prSet loTypeId="urn:microsoft.com/office/officeart/2008/layout/VerticalCurvedList" loCatId="list" qsTypeId="urn:microsoft.com/office/officeart/2005/8/quickstyle/simple2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4799B7BF-0AD7-42D7-A857-3BE23E12E956}">
      <dgm:prSet phldrT="[Texto]"/>
      <dgm:spPr/>
      <dgm:t>
        <a:bodyPr/>
        <a:lstStyle/>
        <a:p>
          <a:r>
            <a:rPr lang="pt-BR" dirty="0"/>
            <a:t>Autorização: editora ou autor original </a:t>
          </a:r>
        </a:p>
      </dgm:t>
    </dgm:pt>
    <dgm:pt modelId="{19BDC91F-9EAF-4C6A-95E1-649965C43DFD}" type="parTrans" cxnId="{D605D0C0-05D6-4B47-BF35-1A886CF21F21}">
      <dgm:prSet/>
      <dgm:spPr/>
      <dgm:t>
        <a:bodyPr/>
        <a:lstStyle/>
        <a:p>
          <a:endParaRPr lang="pt-BR"/>
        </a:p>
      </dgm:t>
    </dgm:pt>
    <dgm:pt modelId="{34215779-952B-49AD-9CE9-322E64039637}" type="sibTrans" cxnId="{D605D0C0-05D6-4B47-BF35-1A886CF21F21}">
      <dgm:prSet/>
      <dgm:spPr/>
      <dgm:t>
        <a:bodyPr/>
        <a:lstStyle/>
        <a:p>
          <a:endParaRPr lang="pt-BR"/>
        </a:p>
      </dgm:t>
    </dgm:pt>
    <dgm:pt modelId="{0BFD062D-91F4-4776-B219-12010CFA8FB5}">
      <dgm:prSet phldrT="[Texto]"/>
      <dgm:spPr/>
      <dgm:t>
        <a:bodyPr/>
        <a:lstStyle/>
        <a:p>
          <a:r>
            <a:rPr lang="pt-BR" dirty="0"/>
            <a:t>Tradução: dois tradutores  </a:t>
          </a:r>
        </a:p>
      </dgm:t>
    </dgm:pt>
    <dgm:pt modelId="{21ED5780-5EBF-41A7-B1A6-9EA4C817F6B4}" type="parTrans" cxnId="{3B01354E-B017-4AB4-999B-C2A352ECF9A3}">
      <dgm:prSet/>
      <dgm:spPr/>
      <dgm:t>
        <a:bodyPr/>
        <a:lstStyle/>
        <a:p>
          <a:endParaRPr lang="pt-BR"/>
        </a:p>
      </dgm:t>
    </dgm:pt>
    <dgm:pt modelId="{6FBE1129-76FD-4877-9067-B18867336343}" type="sibTrans" cxnId="{3B01354E-B017-4AB4-999B-C2A352ECF9A3}">
      <dgm:prSet/>
      <dgm:spPr/>
      <dgm:t>
        <a:bodyPr/>
        <a:lstStyle/>
        <a:p>
          <a:endParaRPr lang="pt-BR"/>
        </a:p>
      </dgm:t>
    </dgm:pt>
    <dgm:pt modelId="{7524DFF7-F5A7-4CB5-B7AC-E7648F21CB50}">
      <dgm:prSet phldrT="[Texto]"/>
      <dgm:spPr/>
      <dgm:t>
        <a:bodyPr/>
        <a:lstStyle/>
        <a:p>
          <a:r>
            <a:rPr lang="pt-BR" dirty="0"/>
            <a:t>Tradução-reversa: discrepância e independência </a:t>
          </a:r>
        </a:p>
      </dgm:t>
    </dgm:pt>
    <dgm:pt modelId="{EADBE920-BF9D-40E7-AECC-C140E2AFA53E}" type="parTrans" cxnId="{E66DE81F-560E-4E42-A93D-DDD81E34BB8C}">
      <dgm:prSet/>
      <dgm:spPr/>
      <dgm:t>
        <a:bodyPr/>
        <a:lstStyle/>
        <a:p>
          <a:endParaRPr lang="pt-BR"/>
        </a:p>
      </dgm:t>
    </dgm:pt>
    <dgm:pt modelId="{01E62CE4-2913-4601-927A-B46F083804BC}" type="sibTrans" cxnId="{E66DE81F-560E-4E42-A93D-DDD81E34BB8C}">
      <dgm:prSet/>
      <dgm:spPr/>
      <dgm:t>
        <a:bodyPr/>
        <a:lstStyle/>
        <a:p>
          <a:endParaRPr lang="pt-BR"/>
        </a:p>
      </dgm:t>
    </dgm:pt>
    <dgm:pt modelId="{55981C8B-D7A1-43D0-ADEE-81DE17FDB59F}">
      <dgm:prSet phldrT="[Texto]"/>
      <dgm:spPr/>
      <dgm:t>
        <a:bodyPr/>
        <a:lstStyle/>
        <a:p>
          <a:r>
            <a:rPr lang="pt-BR" dirty="0"/>
            <a:t>Desenvolvimento da versão final: teste com amostra e avaliação dos </a:t>
          </a:r>
          <a:r>
            <a:rPr lang="pt-BR" dirty="0" err="1"/>
            <a:t>autoes</a:t>
          </a:r>
          <a:endParaRPr lang="pt-BR" dirty="0"/>
        </a:p>
      </dgm:t>
    </dgm:pt>
    <dgm:pt modelId="{91E8FD2A-8380-4937-812B-9C758B962067}" type="parTrans" cxnId="{F10E120D-8C68-4406-8D4E-528B464EB530}">
      <dgm:prSet/>
      <dgm:spPr/>
      <dgm:t>
        <a:bodyPr/>
        <a:lstStyle/>
        <a:p>
          <a:endParaRPr lang="pt-BR"/>
        </a:p>
      </dgm:t>
    </dgm:pt>
    <dgm:pt modelId="{DFCB627D-B879-4D8F-8CBD-9C2B043F5FD5}" type="sibTrans" cxnId="{F10E120D-8C68-4406-8D4E-528B464EB530}">
      <dgm:prSet/>
      <dgm:spPr/>
      <dgm:t>
        <a:bodyPr/>
        <a:lstStyle/>
        <a:p>
          <a:endParaRPr lang="pt-BR"/>
        </a:p>
      </dgm:t>
    </dgm:pt>
    <dgm:pt modelId="{F2481EA8-A586-4BC3-8996-7441A9B1517C}">
      <dgm:prSet phldrT="[Texto]"/>
      <dgm:spPr/>
      <dgm:t>
        <a:bodyPr/>
        <a:lstStyle/>
        <a:p>
          <a:r>
            <a:rPr lang="pt-BR" dirty="0"/>
            <a:t>Avaliação Psicométrica</a:t>
          </a:r>
        </a:p>
      </dgm:t>
    </dgm:pt>
    <dgm:pt modelId="{7DE62C12-6043-4285-9136-0F83FFB24EFD}" type="parTrans" cxnId="{C3656C1C-9456-4B96-9010-73A31FD4CB06}">
      <dgm:prSet/>
      <dgm:spPr/>
      <dgm:t>
        <a:bodyPr/>
        <a:lstStyle/>
        <a:p>
          <a:endParaRPr lang="pt-BR"/>
        </a:p>
      </dgm:t>
    </dgm:pt>
    <dgm:pt modelId="{DDB3EE11-DE36-47EC-BFF5-1E6D7E5E7DB1}" type="sibTrans" cxnId="{C3656C1C-9456-4B96-9010-73A31FD4CB06}">
      <dgm:prSet/>
      <dgm:spPr/>
      <dgm:t>
        <a:bodyPr/>
        <a:lstStyle/>
        <a:p>
          <a:endParaRPr lang="pt-BR"/>
        </a:p>
      </dgm:t>
    </dgm:pt>
    <dgm:pt modelId="{747D8A00-F603-4618-959B-45E8D229C737}" type="pres">
      <dgm:prSet presAssocID="{7543C669-0B61-4CDD-B8B0-264AC4CB7AB7}" presName="Name0" presStyleCnt="0">
        <dgm:presLayoutVars>
          <dgm:chMax val="7"/>
          <dgm:chPref val="7"/>
          <dgm:dir/>
        </dgm:presLayoutVars>
      </dgm:prSet>
      <dgm:spPr/>
    </dgm:pt>
    <dgm:pt modelId="{0D93C15B-9D41-4D35-8D61-509BDEB3831D}" type="pres">
      <dgm:prSet presAssocID="{7543C669-0B61-4CDD-B8B0-264AC4CB7AB7}" presName="Name1" presStyleCnt="0"/>
      <dgm:spPr/>
    </dgm:pt>
    <dgm:pt modelId="{4637FC9B-7121-4886-8682-018831876C89}" type="pres">
      <dgm:prSet presAssocID="{7543C669-0B61-4CDD-B8B0-264AC4CB7AB7}" presName="cycle" presStyleCnt="0"/>
      <dgm:spPr/>
    </dgm:pt>
    <dgm:pt modelId="{4F70F41A-4B68-4BD0-8777-CD030B896F51}" type="pres">
      <dgm:prSet presAssocID="{7543C669-0B61-4CDD-B8B0-264AC4CB7AB7}" presName="srcNode" presStyleLbl="node1" presStyleIdx="0" presStyleCnt="5"/>
      <dgm:spPr/>
    </dgm:pt>
    <dgm:pt modelId="{7EFB5D2D-918B-485C-9263-5E8EA59C987A}" type="pres">
      <dgm:prSet presAssocID="{7543C669-0B61-4CDD-B8B0-264AC4CB7AB7}" presName="conn" presStyleLbl="parChTrans1D2" presStyleIdx="0" presStyleCnt="1"/>
      <dgm:spPr/>
    </dgm:pt>
    <dgm:pt modelId="{DE29DB55-B891-4A38-B5FB-AA601507F08F}" type="pres">
      <dgm:prSet presAssocID="{7543C669-0B61-4CDD-B8B0-264AC4CB7AB7}" presName="extraNode" presStyleLbl="node1" presStyleIdx="0" presStyleCnt="5"/>
      <dgm:spPr/>
    </dgm:pt>
    <dgm:pt modelId="{F24812E5-C0BC-4925-9882-976B076C6B6D}" type="pres">
      <dgm:prSet presAssocID="{7543C669-0B61-4CDD-B8B0-264AC4CB7AB7}" presName="dstNode" presStyleLbl="node1" presStyleIdx="0" presStyleCnt="5"/>
      <dgm:spPr/>
    </dgm:pt>
    <dgm:pt modelId="{3028B37A-8C89-4E67-8307-E115E7AF821E}" type="pres">
      <dgm:prSet presAssocID="{4799B7BF-0AD7-42D7-A857-3BE23E12E956}" presName="text_1" presStyleLbl="node1" presStyleIdx="0" presStyleCnt="5">
        <dgm:presLayoutVars>
          <dgm:bulletEnabled val="1"/>
        </dgm:presLayoutVars>
      </dgm:prSet>
      <dgm:spPr/>
    </dgm:pt>
    <dgm:pt modelId="{E5AE15EE-C731-4228-ACF3-70EE9FEF12C7}" type="pres">
      <dgm:prSet presAssocID="{4799B7BF-0AD7-42D7-A857-3BE23E12E956}" presName="accent_1" presStyleCnt="0"/>
      <dgm:spPr/>
    </dgm:pt>
    <dgm:pt modelId="{4BF20987-5501-4C09-925C-D4B4DA61A3C9}" type="pres">
      <dgm:prSet presAssocID="{4799B7BF-0AD7-42D7-A857-3BE23E12E956}" presName="accentRepeatNode" presStyleLbl="solidFgAcc1" presStyleIdx="0" presStyleCnt="5"/>
      <dgm:spPr/>
    </dgm:pt>
    <dgm:pt modelId="{1874AB2F-AC33-439B-972A-E6C7977E26FA}" type="pres">
      <dgm:prSet presAssocID="{0BFD062D-91F4-4776-B219-12010CFA8FB5}" presName="text_2" presStyleLbl="node1" presStyleIdx="1" presStyleCnt="5">
        <dgm:presLayoutVars>
          <dgm:bulletEnabled val="1"/>
        </dgm:presLayoutVars>
      </dgm:prSet>
      <dgm:spPr/>
    </dgm:pt>
    <dgm:pt modelId="{FF850FE3-8A2D-482B-814F-6A26E1CB4F3C}" type="pres">
      <dgm:prSet presAssocID="{0BFD062D-91F4-4776-B219-12010CFA8FB5}" presName="accent_2" presStyleCnt="0"/>
      <dgm:spPr/>
    </dgm:pt>
    <dgm:pt modelId="{E554F4DB-E90A-4F82-8075-E4FC60B3D8FA}" type="pres">
      <dgm:prSet presAssocID="{0BFD062D-91F4-4776-B219-12010CFA8FB5}" presName="accentRepeatNode" presStyleLbl="solidFgAcc1" presStyleIdx="1" presStyleCnt="5"/>
      <dgm:spPr/>
    </dgm:pt>
    <dgm:pt modelId="{79DD6957-72F1-4EB6-A8BE-A6C9C1CC409B}" type="pres">
      <dgm:prSet presAssocID="{7524DFF7-F5A7-4CB5-B7AC-E7648F21CB50}" presName="text_3" presStyleLbl="node1" presStyleIdx="2" presStyleCnt="5">
        <dgm:presLayoutVars>
          <dgm:bulletEnabled val="1"/>
        </dgm:presLayoutVars>
      </dgm:prSet>
      <dgm:spPr/>
    </dgm:pt>
    <dgm:pt modelId="{5838C0AC-5F2C-4B16-9098-94880CEC2776}" type="pres">
      <dgm:prSet presAssocID="{7524DFF7-F5A7-4CB5-B7AC-E7648F21CB50}" presName="accent_3" presStyleCnt="0"/>
      <dgm:spPr/>
    </dgm:pt>
    <dgm:pt modelId="{5B13F55F-2FCA-4C04-B3D6-67E4834B387A}" type="pres">
      <dgm:prSet presAssocID="{7524DFF7-F5A7-4CB5-B7AC-E7648F21CB50}" presName="accentRepeatNode" presStyleLbl="solidFgAcc1" presStyleIdx="2" presStyleCnt="5"/>
      <dgm:spPr/>
    </dgm:pt>
    <dgm:pt modelId="{BD20773D-CB70-41E5-B2E6-5679EE03B6BA}" type="pres">
      <dgm:prSet presAssocID="{55981C8B-D7A1-43D0-ADEE-81DE17FDB59F}" presName="text_4" presStyleLbl="node1" presStyleIdx="3" presStyleCnt="5">
        <dgm:presLayoutVars>
          <dgm:bulletEnabled val="1"/>
        </dgm:presLayoutVars>
      </dgm:prSet>
      <dgm:spPr/>
    </dgm:pt>
    <dgm:pt modelId="{FD21585B-9C87-4325-ADFB-575CBEB1FB5F}" type="pres">
      <dgm:prSet presAssocID="{55981C8B-D7A1-43D0-ADEE-81DE17FDB59F}" presName="accent_4" presStyleCnt="0"/>
      <dgm:spPr/>
    </dgm:pt>
    <dgm:pt modelId="{7FCD374E-AD95-4B1F-AE3A-01DA2B694394}" type="pres">
      <dgm:prSet presAssocID="{55981C8B-D7A1-43D0-ADEE-81DE17FDB59F}" presName="accentRepeatNode" presStyleLbl="solidFgAcc1" presStyleIdx="3" presStyleCnt="5"/>
      <dgm:spPr/>
    </dgm:pt>
    <dgm:pt modelId="{CAED5711-EDD5-4FEE-8E53-6D04D3E47433}" type="pres">
      <dgm:prSet presAssocID="{F2481EA8-A586-4BC3-8996-7441A9B1517C}" presName="text_5" presStyleLbl="node1" presStyleIdx="4" presStyleCnt="5">
        <dgm:presLayoutVars>
          <dgm:bulletEnabled val="1"/>
        </dgm:presLayoutVars>
      </dgm:prSet>
      <dgm:spPr/>
    </dgm:pt>
    <dgm:pt modelId="{4D430206-29E5-4130-8D4E-AE062A5B053A}" type="pres">
      <dgm:prSet presAssocID="{F2481EA8-A586-4BC3-8996-7441A9B1517C}" presName="accent_5" presStyleCnt="0"/>
      <dgm:spPr/>
    </dgm:pt>
    <dgm:pt modelId="{DAE23AB7-EE29-4928-91D8-3DCEF59A96B0}" type="pres">
      <dgm:prSet presAssocID="{F2481EA8-A586-4BC3-8996-7441A9B1517C}" presName="accentRepeatNode" presStyleLbl="solidFgAcc1" presStyleIdx="4" presStyleCnt="5"/>
      <dgm:spPr/>
    </dgm:pt>
  </dgm:ptLst>
  <dgm:cxnLst>
    <dgm:cxn modelId="{C5C3B006-0449-4A92-BB2B-1A31BC06F5B1}" type="presOf" srcId="{4799B7BF-0AD7-42D7-A857-3BE23E12E956}" destId="{3028B37A-8C89-4E67-8307-E115E7AF821E}" srcOrd="0" destOrd="0" presId="urn:microsoft.com/office/officeart/2008/layout/VerticalCurvedList"/>
    <dgm:cxn modelId="{F10E120D-8C68-4406-8D4E-528B464EB530}" srcId="{7543C669-0B61-4CDD-B8B0-264AC4CB7AB7}" destId="{55981C8B-D7A1-43D0-ADEE-81DE17FDB59F}" srcOrd="3" destOrd="0" parTransId="{91E8FD2A-8380-4937-812B-9C758B962067}" sibTransId="{DFCB627D-B879-4D8F-8CBD-9C2B043F5FD5}"/>
    <dgm:cxn modelId="{C3656C1C-9456-4B96-9010-73A31FD4CB06}" srcId="{7543C669-0B61-4CDD-B8B0-264AC4CB7AB7}" destId="{F2481EA8-A586-4BC3-8996-7441A9B1517C}" srcOrd="4" destOrd="0" parTransId="{7DE62C12-6043-4285-9136-0F83FFB24EFD}" sibTransId="{DDB3EE11-DE36-47EC-BFF5-1E6D7E5E7DB1}"/>
    <dgm:cxn modelId="{E66DE81F-560E-4E42-A93D-DDD81E34BB8C}" srcId="{7543C669-0B61-4CDD-B8B0-264AC4CB7AB7}" destId="{7524DFF7-F5A7-4CB5-B7AC-E7648F21CB50}" srcOrd="2" destOrd="0" parTransId="{EADBE920-BF9D-40E7-AECC-C140E2AFA53E}" sibTransId="{01E62CE4-2913-4601-927A-B46F083804BC}"/>
    <dgm:cxn modelId="{232BB52F-0237-4A32-B277-4B6A0358C964}" type="presOf" srcId="{55981C8B-D7A1-43D0-ADEE-81DE17FDB59F}" destId="{BD20773D-CB70-41E5-B2E6-5679EE03B6BA}" srcOrd="0" destOrd="0" presId="urn:microsoft.com/office/officeart/2008/layout/VerticalCurvedList"/>
    <dgm:cxn modelId="{E4C5FA3B-8854-4F86-ABCD-CE75E6DD5A8F}" type="presOf" srcId="{7524DFF7-F5A7-4CB5-B7AC-E7648F21CB50}" destId="{79DD6957-72F1-4EB6-A8BE-A6C9C1CC409B}" srcOrd="0" destOrd="0" presId="urn:microsoft.com/office/officeart/2008/layout/VerticalCurvedList"/>
    <dgm:cxn modelId="{3B01354E-B017-4AB4-999B-C2A352ECF9A3}" srcId="{7543C669-0B61-4CDD-B8B0-264AC4CB7AB7}" destId="{0BFD062D-91F4-4776-B219-12010CFA8FB5}" srcOrd="1" destOrd="0" parTransId="{21ED5780-5EBF-41A7-B1A6-9EA4C817F6B4}" sibTransId="{6FBE1129-76FD-4877-9067-B18867336343}"/>
    <dgm:cxn modelId="{F6ADDC71-C270-481A-8235-76C594BA17D2}" type="presOf" srcId="{0BFD062D-91F4-4776-B219-12010CFA8FB5}" destId="{1874AB2F-AC33-439B-972A-E6C7977E26FA}" srcOrd="0" destOrd="0" presId="urn:microsoft.com/office/officeart/2008/layout/VerticalCurvedList"/>
    <dgm:cxn modelId="{74029956-B23E-4C9C-B299-E536D7F8E292}" type="presOf" srcId="{34215779-952B-49AD-9CE9-322E64039637}" destId="{7EFB5D2D-918B-485C-9263-5E8EA59C987A}" srcOrd="0" destOrd="0" presId="urn:microsoft.com/office/officeart/2008/layout/VerticalCurvedList"/>
    <dgm:cxn modelId="{0BA6F85A-B29D-4D67-8F1F-6477EE5FE7BF}" type="presOf" srcId="{7543C669-0B61-4CDD-B8B0-264AC4CB7AB7}" destId="{747D8A00-F603-4618-959B-45E8D229C737}" srcOrd="0" destOrd="0" presId="urn:microsoft.com/office/officeart/2008/layout/VerticalCurvedList"/>
    <dgm:cxn modelId="{53C02989-2803-4614-B690-F895ED50B556}" type="presOf" srcId="{F2481EA8-A586-4BC3-8996-7441A9B1517C}" destId="{CAED5711-EDD5-4FEE-8E53-6D04D3E47433}" srcOrd="0" destOrd="0" presId="urn:microsoft.com/office/officeart/2008/layout/VerticalCurvedList"/>
    <dgm:cxn modelId="{D605D0C0-05D6-4B47-BF35-1A886CF21F21}" srcId="{7543C669-0B61-4CDD-B8B0-264AC4CB7AB7}" destId="{4799B7BF-0AD7-42D7-A857-3BE23E12E956}" srcOrd="0" destOrd="0" parTransId="{19BDC91F-9EAF-4C6A-95E1-649965C43DFD}" sibTransId="{34215779-952B-49AD-9CE9-322E64039637}"/>
    <dgm:cxn modelId="{22C9FF7A-3A07-4E2D-B612-A26712B14493}" type="presParOf" srcId="{747D8A00-F603-4618-959B-45E8D229C737}" destId="{0D93C15B-9D41-4D35-8D61-509BDEB3831D}" srcOrd="0" destOrd="0" presId="urn:microsoft.com/office/officeart/2008/layout/VerticalCurvedList"/>
    <dgm:cxn modelId="{2A6D84A4-AD1F-422E-B929-5FC8C2FD935F}" type="presParOf" srcId="{0D93C15B-9D41-4D35-8D61-509BDEB3831D}" destId="{4637FC9B-7121-4886-8682-018831876C89}" srcOrd="0" destOrd="0" presId="urn:microsoft.com/office/officeart/2008/layout/VerticalCurvedList"/>
    <dgm:cxn modelId="{09A0406C-E5D5-41D4-88E9-AB1695E1265D}" type="presParOf" srcId="{4637FC9B-7121-4886-8682-018831876C89}" destId="{4F70F41A-4B68-4BD0-8777-CD030B896F51}" srcOrd="0" destOrd="0" presId="urn:microsoft.com/office/officeart/2008/layout/VerticalCurvedList"/>
    <dgm:cxn modelId="{8DED1F9E-8CDE-4480-A42F-FEA1CEAB20BB}" type="presParOf" srcId="{4637FC9B-7121-4886-8682-018831876C89}" destId="{7EFB5D2D-918B-485C-9263-5E8EA59C987A}" srcOrd="1" destOrd="0" presId="urn:microsoft.com/office/officeart/2008/layout/VerticalCurvedList"/>
    <dgm:cxn modelId="{B0251F2F-1658-480E-91AC-0A21359E5C8C}" type="presParOf" srcId="{4637FC9B-7121-4886-8682-018831876C89}" destId="{DE29DB55-B891-4A38-B5FB-AA601507F08F}" srcOrd="2" destOrd="0" presId="urn:microsoft.com/office/officeart/2008/layout/VerticalCurvedList"/>
    <dgm:cxn modelId="{47250523-04F5-409A-8DF5-85E3F88F0AAC}" type="presParOf" srcId="{4637FC9B-7121-4886-8682-018831876C89}" destId="{F24812E5-C0BC-4925-9882-976B076C6B6D}" srcOrd="3" destOrd="0" presId="urn:microsoft.com/office/officeart/2008/layout/VerticalCurvedList"/>
    <dgm:cxn modelId="{D013DF50-4019-4ED0-B17C-5DDE94A80D48}" type="presParOf" srcId="{0D93C15B-9D41-4D35-8D61-509BDEB3831D}" destId="{3028B37A-8C89-4E67-8307-E115E7AF821E}" srcOrd="1" destOrd="0" presId="urn:microsoft.com/office/officeart/2008/layout/VerticalCurvedList"/>
    <dgm:cxn modelId="{EFCF6969-F9E6-45D3-B9C3-EAD9419A5AB2}" type="presParOf" srcId="{0D93C15B-9D41-4D35-8D61-509BDEB3831D}" destId="{E5AE15EE-C731-4228-ACF3-70EE9FEF12C7}" srcOrd="2" destOrd="0" presId="urn:microsoft.com/office/officeart/2008/layout/VerticalCurvedList"/>
    <dgm:cxn modelId="{29EAB835-B23B-411E-99B1-0477FD7ACAE9}" type="presParOf" srcId="{E5AE15EE-C731-4228-ACF3-70EE9FEF12C7}" destId="{4BF20987-5501-4C09-925C-D4B4DA61A3C9}" srcOrd="0" destOrd="0" presId="urn:microsoft.com/office/officeart/2008/layout/VerticalCurvedList"/>
    <dgm:cxn modelId="{30F6DC3B-6127-4D00-AA21-F1194FC8ACF5}" type="presParOf" srcId="{0D93C15B-9D41-4D35-8D61-509BDEB3831D}" destId="{1874AB2F-AC33-439B-972A-E6C7977E26FA}" srcOrd="3" destOrd="0" presId="urn:microsoft.com/office/officeart/2008/layout/VerticalCurvedList"/>
    <dgm:cxn modelId="{E6540AC5-081F-4288-A764-C4993B1C1020}" type="presParOf" srcId="{0D93C15B-9D41-4D35-8D61-509BDEB3831D}" destId="{FF850FE3-8A2D-482B-814F-6A26E1CB4F3C}" srcOrd="4" destOrd="0" presId="urn:microsoft.com/office/officeart/2008/layout/VerticalCurvedList"/>
    <dgm:cxn modelId="{15875AAD-DDFF-4534-9A30-10A653772079}" type="presParOf" srcId="{FF850FE3-8A2D-482B-814F-6A26E1CB4F3C}" destId="{E554F4DB-E90A-4F82-8075-E4FC60B3D8FA}" srcOrd="0" destOrd="0" presId="urn:microsoft.com/office/officeart/2008/layout/VerticalCurvedList"/>
    <dgm:cxn modelId="{A6CF060A-12FB-4E18-BEA1-D29973B69677}" type="presParOf" srcId="{0D93C15B-9D41-4D35-8D61-509BDEB3831D}" destId="{79DD6957-72F1-4EB6-A8BE-A6C9C1CC409B}" srcOrd="5" destOrd="0" presId="urn:microsoft.com/office/officeart/2008/layout/VerticalCurvedList"/>
    <dgm:cxn modelId="{C7B47369-78CA-42C8-A173-5AEAC16EC6A7}" type="presParOf" srcId="{0D93C15B-9D41-4D35-8D61-509BDEB3831D}" destId="{5838C0AC-5F2C-4B16-9098-94880CEC2776}" srcOrd="6" destOrd="0" presId="urn:microsoft.com/office/officeart/2008/layout/VerticalCurvedList"/>
    <dgm:cxn modelId="{76C55206-E807-4020-9BD7-73A0C57BBFC1}" type="presParOf" srcId="{5838C0AC-5F2C-4B16-9098-94880CEC2776}" destId="{5B13F55F-2FCA-4C04-B3D6-67E4834B387A}" srcOrd="0" destOrd="0" presId="urn:microsoft.com/office/officeart/2008/layout/VerticalCurvedList"/>
    <dgm:cxn modelId="{ADA50D01-BE08-4B09-898D-D3126F05C809}" type="presParOf" srcId="{0D93C15B-9D41-4D35-8D61-509BDEB3831D}" destId="{BD20773D-CB70-41E5-B2E6-5679EE03B6BA}" srcOrd="7" destOrd="0" presId="urn:microsoft.com/office/officeart/2008/layout/VerticalCurvedList"/>
    <dgm:cxn modelId="{12E4BD66-A72A-4694-9990-6F2539D7980C}" type="presParOf" srcId="{0D93C15B-9D41-4D35-8D61-509BDEB3831D}" destId="{FD21585B-9C87-4325-ADFB-575CBEB1FB5F}" srcOrd="8" destOrd="0" presId="urn:microsoft.com/office/officeart/2008/layout/VerticalCurvedList"/>
    <dgm:cxn modelId="{58070732-96EF-41C9-A378-B3581978F187}" type="presParOf" srcId="{FD21585B-9C87-4325-ADFB-575CBEB1FB5F}" destId="{7FCD374E-AD95-4B1F-AE3A-01DA2B694394}" srcOrd="0" destOrd="0" presId="urn:microsoft.com/office/officeart/2008/layout/VerticalCurvedList"/>
    <dgm:cxn modelId="{4B716760-035A-49C5-BA53-948BA0E87D40}" type="presParOf" srcId="{0D93C15B-9D41-4D35-8D61-509BDEB3831D}" destId="{CAED5711-EDD5-4FEE-8E53-6D04D3E47433}" srcOrd="9" destOrd="0" presId="urn:microsoft.com/office/officeart/2008/layout/VerticalCurvedList"/>
    <dgm:cxn modelId="{8E593EFF-4A78-48D2-9724-A20B465F0532}" type="presParOf" srcId="{0D93C15B-9D41-4D35-8D61-509BDEB3831D}" destId="{4D430206-29E5-4130-8D4E-AE062A5B053A}" srcOrd="10" destOrd="0" presId="urn:microsoft.com/office/officeart/2008/layout/VerticalCurvedList"/>
    <dgm:cxn modelId="{11722026-1BD4-40CE-A4EA-6C2DF2FA2AC9}" type="presParOf" srcId="{4D430206-29E5-4130-8D4E-AE062A5B053A}" destId="{DAE23AB7-EE29-4928-91D8-3DCEF59A96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46962F-1904-443E-9AE4-F8B46E8A8BB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980629B-8FF8-4B5F-88F5-285D161EA645}">
      <dgm:prSet phldrT="[Texto]" custT="1"/>
      <dgm:spPr/>
      <dgm:t>
        <a:bodyPr/>
        <a:lstStyle/>
        <a:p>
          <a:r>
            <a:rPr lang="pt-BR" sz="1600" dirty="0">
              <a:solidFill>
                <a:schemeClr val="tx1"/>
              </a:solidFill>
            </a:rPr>
            <a:t>Adaptação de instrumentos</a:t>
          </a:r>
        </a:p>
      </dgm:t>
    </dgm:pt>
    <dgm:pt modelId="{39649061-72B0-4063-B72B-B0937D83645D}" type="parTrans" cxnId="{8369A07E-244A-48F7-AE64-B9F1FF45601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9D65355-65AF-40DC-BF02-B022244B243C}" type="sibTrans" cxnId="{8369A07E-244A-48F7-AE64-B9F1FF45601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018C5C86-0494-42B7-BF58-26873B4ECEBB}" type="asst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Análise fatorial exploratória</a:t>
          </a:r>
        </a:p>
      </dgm:t>
    </dgm:pt>
    <dgm:pt modelId="{13FAACF0-4F89-4F64-A9A4-B0E1978A19EE}" type="parTrans" cxnId="{96AAF62D-C5B1-4C34-9B0E-D352EB192E5A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F61F3B11-C796-49E6-8B41-F1C26016C847}" type="sibTrans" cxnId="{96AAF62D-C5B1-4C34-9B0E-D352EB192E5A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984B7EB-EFF2-47CA-8E40-DD590C9F2D86}" type="asst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Método de extração</a:t>
          </a:r>
        </a:p>
      </dgm:t>
    </dgm:pt>
    <dgm:pt modelId="{23DB0E69-D1B4-4E63-8A2C-3DD011D32935}" type="parTrans" cxnId="{2C057B93-A083-4529-A53A-A79324D73705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2F796EA-7C91-4FCF-8274-93116E3A746A}" type="sibTrans" cxnId="{2C057B93-A083-4529-A53A-A79324D73705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5B3B7703-03B6-46FB-B2BF-E030EE63BE22}" type="asst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Decisão de dimensões</a:t>
          </a:r>
        </a:p>
      </dgm:t>
    </dgm:pt>
    <dgm:pt modelId="{09111E27-EADB-4F4E-B4EF-BA298DABF325}" type="parTrans" cxnId="{81283C04-851D-430B-B614-6388B8083F03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2D9F71B-A4C1-48BC-AC5A-72B31A835B3F}" type="sibTrans" cxnId="{81283C04-851D-430B-B614-6388B8083F03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986BC33-C0CE-4D60-A25D-34A8782EFE8C}" type="asst">
      <dgm:prSet phldrT="[Texto]" custT="1"/>
      <dgm:spPr>
        <a:solidFill>
          <a:schemeClr val="accent3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Item x amostra</a:t>
          </a:r>
        </a:p>
      </dgm:t>
    </dgm:pt>
    <dgm:pt modelId="{520B6EBD-98E2-4924-9E9C-DFB67DE64F8B}" type="parTrans" cxnId="{878131B6-116A-456A-BADC-D3C2ECFF207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A69FBF55-51BB-4E1D-9964-C537A5865CD9}" type="sibTrans" cxnId="{878131B6-116A-456A-BADC-D3C2ECFF2077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1B02E1F-FF1F-4110-96F3-6601B1B4DAF1}" type="asst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Método</a:t>
          </a:r>
        </a:p>
      </dgm:t>
    </dgm:pt>
    <dgm:pt modelId="{085913EE-E116-40CF-9451-807F31ADEF27}" type="parTrans" cxnId="{65F4B7AF-85CD-4133-A24D-21D4515ADF1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37940EDF-BC44-4DBE-AF33-32DF55D2E05A}" type="sibTrans" cxnId="{65F4B7AF-85CD-4133-A24D-21D4515ADF1B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6E8718CD-6250-4005-8F08-1E420C3D9DB3}" type="asst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Item x amostra</a:t>
          </a:r>
        </a:p>
      </dgm:t>
    </dgm:pt>
    <dgm:pt modelId="{F2457A2D-A540-467D-A3F2-F6E0D4B0D6DB}" type="parTrans" cxnId="{7A5F53DA-5FDC-4525-B1CA-1A223A10EE6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CC9D0E73-972B-48FC-9E73-64C82367D584}" type="sibTrans" cxnId="{7A5F53DA-5FDC-4525-B1CA-1A223A10EE66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734F22C6-002D-4615-BEB0-603229FE77AF}" type="asst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Indicadores de ajuste</a:t>
          </a:r>
        </a:p>
      </dgm:t>
    </dgm:pt>
    <dgm:pt modelId="{53ED5B41-34D5-4F31-B01F-F617CE8D96D1}" type="parTrans" cxnId="{33750BAD-BD27-44FD-86EA-CB8C99316878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848A6295-CAB2-49EE-8A90-177014106840}" type="sibTrans" cxnId="{33750BAD-BD27-44FD-86EA-CB8C99316878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F6B5DD2A-318F-424B-8B72-31E98DF41FAA}" type="asst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Testes de invariância </a:t>
          </a:r>
        </a:p>
      </dgm:t>
    </dgm:pt>
    <dgm:pt modelId="{8AEAFBC1-E762-497E-945D-54C4DCA2201C}" type="parTrans" cxnId="{40293407-E375-4DD1-B973-2C4CB942EB90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BA0CCFF9-6558-4523-A137-36A38DBD34B5}" type="sibTrans" cxnId="{40293407-E375-4DD1-B973-2C4CB942EB90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FE8DC1C6-B6DF-44AF-BA27-B21891DBFEDF}" type="asst">
      <dgm:prSet phldrT="[Texto]" custT="1"/>
      <dgm:spPr>
        <a:solidFill>
          <a:schemeClr val="accent5"/>
        </a:solidFill>
      </dgm:spPr>
      <dgm:t>
        <a:bodyPr/>
        <a:lstStyle/>
        <a:p>
          <a:r>
            <a:rPr lang="pt-BR" sz="1600" dirty="0">
              <a:solidFill>
                <a:schemeClr val="tx1"/>
              </a:solidFill>
            </a:rPr>
            <a:t>Análise fatorial confirmatória</a:t>
          </a:r>
        </a:p>
      </dgm:t>
    </dgm:pt>
    <dgm:pt modelId="{A2D2B61F-D1F9-44FA-8DF6-25DF92D78AC2}" type="sibTrans" cxnId="{BF520A42-0F6F-4A14-84C8-C02EB54FEAD3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2234DF7-095C-4E9C-8175-DBDD1B93FCB8}" type="parTrans" cxnId="{BF520A42-0F6F-4A14-84C8-C02EB54FEAD3}">
      <dgm:prSet/>
      <dgm:spPr/>
      <dgm:t>
        <a:bodyPr/>
        <a:lstStyle/>
        <a:p>
          <a:endParaRPr lang="pt-BR" sz="1600">
            <a:solidFill>
              <a:schemeClr val="tx1"/>
            </a:solidFill>
          </a:endParaRPr>
        </a:p>
      </dgm:t>
    </dgm:pt>
    <dgm:pt modelId="{1EAF1C62-E702-4DD9-A42A-0CD5E7E9FFAE}" type="pres">
      <dgm:prSet presAssocID="{F846962F-1904-443E-9AE4-F8B46E8A8BB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FE1A464-9983-487A-ADD8-28802D2D35AF}" type="pres">
      <dgm:prSet presAssocID="{0980629B-8FF8-4B5F-88F5-285D161EA645}" presName="hierRoot1" presStyleCnt="0">
        <dgm:presLayoutVars>
          <dgm:hierBranch val="init"/>
        </dgm:presLayoutVars>
      </dgm:prSet>
      <dgm:spPr/>
    </dgm:pt>
    <dgm:pt modelId="{59B12780-5EDE-4382-887D-CE0949E84B15}" type="pres">
      <dgm:prSet presAssocID="{0980629B-8FF8-4B5F-88F5-285D161EA645}" presName="rootComposite1" presStyleCnt="0"/>
      <dgm:spPr/>
    </dgm:pt>
    <dgm:pt modelId="{BB483C09-1A9B-443C-BC3D-007B57CFA62B}" type="pres">
      <dgm:prSet presAssocID="{0980629B-8FF8-4B5F-88F5-285D161EA645}" presName="rootText1" presStyleLbl="node0" presStyleIdx="0" presStyleCnt="1">
        <dgm:presLayoutVars>
          <dgm:chPref val="3"/>
        </dgm:presLayoutVars>
      </dgm:prSet>
      <dgm:spPr/>
    </dgm:pt>
    <dgm:pt modelId="{7800B1EA-9259-45DF-A5F7-50901E76005D}" type="pres">
      <dgm:prSet presAssocID="{0980629B-8FF8-4B5F-88F5-285D161EA645}" presName="rootConnector1" presStyleLbl="node1" presStyleIdx="0" presStyleCnt="0"/>
      <dgm:spPr/>
    </dgm:pt>
    <dgm:pt modelId="{8AD86696-EEB1-41C2-A20E-1A840551F9C6}" type="pres">
      <dgm:prSet presAssocID="{0980629B-8FF8-4B5F-88F5-285D161EA645}" presName="hierChild2" presStyleCnt="0"/>
      <dgm:spPr/>
    </dgm:pt>
    <dgm:pt modelId="{11242474-CA80-4A9E-B0EB-863BF525B5C7}" type="pres">
      <dgm:prSet presAssocID="{0980629B-8FF8-4B5F-88F5-285D161EA645}" presName="hierChild3" presStyleCnt="0"/>
      <dgm:spPr/>
    </dgm:pt>
    <dgm:pt modelId="{2EDCA25C-86B7-4951-90A4-6AA25C489B02}" type="pres">
      <dgm:prSet presAssocID="{13FAACF0-4F89-4F64-A9A4-B0E1978A19EE}" presName="Name111" presStyleLbl="parChTrans1D2" presStyleIdx="0" presStyleCnt="2"/>
      <dgm:spPr/>
    </dgm:pt>
    <dgm:pt modelId="{E9AB8952-E1A2-45EC-94C5-0B5B0ECD47E2}" type="pres">
      <dgm:prSet presAssocID="{018C5C86-0494-42B7-BF58-26873B4ECEBB}" presName="hierRoot3" presStyleCnt="0">
        <dgm:presLayoutVars>
          <dgm:hierBranch val="init"/>
        </dgm:presLayoutVars>
      </dgm:prSet>
      <dgm:spPr/>
    </dgm:pt>
    <dgm:pt modelId="{E7E59721-DAD2-4136-A95C-2784B78404F6}" type="pres">
      <dgm:prSet presAssocID="{018C5C86-0494-42B7-BF58-26873B4ECEBB}" presName="rootComposite3" presStyleCnt="0"/>
      <dgm:spPr/>
    </dgm:pt>
    <dgm:pt modelId="{B6E016EA-DE43-4168-ABDD-BCB5EB2CDE52}" type="pres">
      <dgm:prSet presAssocID="{018C5C86-0494-42B7-BF58-26873B4ECEBB}" presName="rootText3" presStyleLbl="asst1" presStyleIdx="0" presStyleCnt="9" custLinFactNeighborX="28598" custLinFactNeighborY="1144">
        <dgm:presLayoutVars>
          <dgm:chPref val="3"/>
        </dgm:presLayoutVars>
      </dgm:prSet>
      <dgm:spPr/>
    </dgm:pt>
    <dgm:pt modelId="{20A9ACF8-5AB7-476C-8BDB-668CCDBFCBF5}" type="pres">
      <dgm:prSet presAssocID="{018C5C86-0494-42B7-BF58-26873B4ECEBB}" presName="rootConnector3" presStyleLbl="asst1" presStyleIdx="0" presStyleCnt="9"/>
      <dgm:spPr/>
    </dgm:pt>
    <dgm:pt modelId="{873D5CA9-AD06-4393-8FB3-595BB65A7051}" type="pres">
      <dgm:prSet presAssocID="{018C5C86-0494-42B7-BF58-26873B4ECEBB}" presName="hierChild6" presStyleCnt="0"/>
      <dgm:spPr/>
    </dgm:pt>
    <dgm:pt modelId="{1963F75F-2FEC-4495-807B-B77B88E7CF6C}" type="pres">
      <dgm:prSet presAssocID="{018C5C86-0494-42B7-BF58-26873B4ECEBB}" presName="hierChild7" presStyleCnt="0"/>
      <dgm:spPr/>
    </dgm:pt>
    <dgm:pt modelId="{0B3EEA07-D3E1-4B9E-A7CE-8B8AFBFC68C4}" type="pres">
      <dgm:prSet presAssocID="{23DB0E69-D1B4-4E63-8A2C-3DD011D32935}" presName="Name111" presStyleLbl="parChTrans1D3" presStyleIdx="0" presStyleCnt="7"/>
      <dgm:spPr/>
    </dgm:pt>
    <dgm:pt modelId="{A1BB692E-A285-49A1-8A4A-DAB895B67F94}" type="pres">
      <dgm:prSet presAssocID="{3984B7EB-EFF2-47CA-8E40-DD590C9F2D86}" presName="hierRoot3" presStyleCnt="0">
        <dgm:presLayoutVars>
          <dgm:hierBranch val="init"/>
        </dgm:presLayoutVars>
      </dgm:prSet>
      <dgm:spPr/>
    </dgm:pt>
    <dgm:pt modelId="{9F110C2D-FB00-4FB9-BC54-218D672042FD}" type="pres">
      <dgm:prSet presAssocID="{3984B7EB-EFF2-47CA-8E40-DD590C9F2D86}" presName="rootComposite3" presStyleCnt="0"/>
      <dgm:spPr/>
    </dgm:pt>
    <dgm:pt modelId="{DA7D1E82-060A-4B62-99C7-1E8982DF6DB5}" type="pres">
      <dgm:prSet presAssocID="{3984B7EB-EFF2-47CA-8E40-DD590C9F2D86}" presName="rootText3" presStyleLbl="asst1" presStyleIdx="1" presStyleCnt="9" custScaleX="77890" custScaleY="84804">
        <dgm:presLayoutVars>
          <dgm:chPref val="3"/>
        </dgm:presLayoutVars>
      </dgm:prSet>
      <dgm:spPr/>
    </dgm:pt>
    <dgm:pt modelId="{83AB6E32-BFF6-4C57-9831-C02406E7535E}" type="pres">
      <dgm:prSet presAssocID="{3984B7EB-EFF2-47CA-8E40-DD590C9F2D86}" presName="rootConnector3" presStyleLbl="asst1" presStyleIdx="1" presStyleCnt="9"/>
      <dgm:spPr/>
    </dgm:pt>
    <dgm:pt modelId="{45981071-62C2-4707-A666-7367FF66442B}" type="pres">
      <dgm:prSet presAssocID="{3984B7EB-EFF2-47CA-8E40-DD590C9F2D86}" presName="hierChild6" presStyleCnt="0"/>
      <dgm:spPr/>
    </dgm:pt>
    <dgm:pt modelId="{E229626C-C439-4248-A57A-852AAD5DD8FA}" type="pres">
      <dgm:prSet presAssocID="{3984B7EB-EFF2-47CA-8E40-DD590C9F2D86}" presName="hierChild7" presStyleCnt="0"/>
      <dgm:spPr/>
    </dgm:pt>
    <dgm:pt modelId="{B684B99C-7DB8-4BA2-961A-03D8056D46FD}" type="pres">
      <dgm:prSet presAssocID="{09111E27-EADB-4F4E-B4EF-BA298DABF325}" presName="Name111" presStyleLbl="parChTrans1D3" presStyleIdx="1" presStyleCnt="7"/>
      <dgm:spPr/>
    </dgm:pt>
    <dgm:pt modelId="{244D3382-8289-46ED-9DBD-5E9E2C182B12}" type="pres">
      <dgm:prSet presAssocID="{5B3B7703-03B6-46FB-B2BF-E030EE63BE22}" presName="hierRoot3" presStyleCnt="0">
        <dgm:presLayoutVars>
          <dgm:hierBranch val="init"/>
        </dgm:presLayoutVars>
      </dgm:prSet>
      <dgm:spPr/>
    </dgm:pt>
    <dgm:pt modelId="{2AEAD230-6A45-4A5A-9493-9A619EE295E2}" type="pres">
      <dgm:prSet presAssocID="{5B3B7703-03B6-46FB-B2BF-E030EE63BE22}" presName="rootComposite3" presStyleCnt="0"/>
      <dgm:spPr/>
    </dgm:pt>
    <dgm:pt modelId="{870B8B5F-E2F9-4A3F-8587-9B76D4D20EA1}" type="pres">
      <dgm:prSet presAssocID="{5B3B7703-03B6-46FB-B2BF-E030EE63BE22}" presName="rootText3" presStyleLbl="asst1" presStyleIdx="2" presStyleCnt="9" custScaleX="85316" custScaleY="61925" custLinFactNeighborX="12788">
        <dgm:presLayoutVars>
          <dgm:chPref val="3"/>
        </dgm:presLayoutVars>
      </dgm:prSet>
      <dgm:spPr/>
    </dgm:pt>
    <dgm:pt modelId="{F2D82906-8F48-4B64-B18D-FB2C6798F401}" type="pres">
      <dgm:prSet presAssocID="{5B3B7703-03B6-46FB-B2BF-E030EE63BE22}" presName="rootConnector3" presStyleLbl="asst1" presStyleIdx="2" presStyleCnt="9"/>
      <dgm:spPr/>
    </dgm:pt>
    <dgm:pt modelId="{F16B4B65-46B8-4823-B88B-8C5CBFFF7DD8}" type="pres">
      <dgm:prSet presAssocID="{5B3B7703-03B6-46FB-B2BF-E030EE63BE22}" presName="hierChild6" presStyleCnt="0"/>
      <dgm:spPr/>
    </dgm:pt>
    <dgm:pt modelId="{474C9B95-F9F9-455D-8CBE-709AAFC9F857}" type="pres">
      <dgm:prSet presAssocID="{5B3B7703-03B6-46FB-B2BF-E030EE63BE22}" presName="hierChild7" presStyleCnt="0"/>
      <dgm:spPr/>
    </dgm:pt>
    <dgm:pt modelId="{43D8BE8C-ACCC-4C64-87CA-8A850FB6C2BC}" type="pres">
      <dgm:prSet presAssocID="{520B6EBD-98E2-4924-9E9C-DFB67DE64F8B}" presName="Name111" presStyleLbl="parChTrans1D3" presStyleIdx="2" presStyleCnt="7"/>
      <dgm:spPr/>
    </dgm:pt>
    <dgm:pt modelId="{C2AD0E69-D6F9-46D6-BFF4-2FD48610E546}" type="pres">
      <dgm:prSet presAssocID="{8986BC33-C0CE-4D60-A25D-34A8782EFE8C}" presName="hierRoot3" presStyleCnt="0">
        <dgm:presLayoutVars>
          <dgm:hierBranch val="init"/>
        </dgm:presLayoutVars>
      </dgm:prSet>
      <dgm:spPr/>
    </dgm:pt>
    <dgm:pt modelId="{87B9BDCB-ED64-437E-B62A-B2C8CE333B91}" type="pres">
      <dgm:prSet presAssocID="{8986BC33-C0CE-4D60-A25D-34A8782EFE8C}" presName="rootComposite3" presStyleCnt="0"/>
      <dgm:spPr/>
    </dgm:pt>
    <dgm:pt modelId="{65AA4811-5330-4E9B-AED3-D83C13DDB2DD}" type="pres">
      <dgm:prSet presAssocID="{8986BC33-C0CE-4D60-A25D-34A8782EFE8C}" presName="rootText3" presStyleLbl="asst1" presStyleIdx="3" presStyleCnt="9" custScaleX="77506" custScaleY="89686">
        <dgm:presLayoutVars>
          <dgm:chPref val="3"/>
        </dgm:presLayoutVars>
      </dgm:prSet>
      <dgm:spPr/>
    </dgm:pt>
    <dgm:pt modelId="{0B15B5A3-024A-40BA-9FA5-2E1B849B1AC4}" type="pres">
      <dgm:prSet presAssocID="{8986BC33-C0CE-4D60-A25D-34A8782EFE8C}" presName="rootConnector3" presStyleLbl="asst1" presStyleIdx="3" presStyleCnt="9"/>
      <dgm:spPr/>
    </dgm:pt>
    <dgm:pt modelId="{55E97A04-BFA2-4A05-BAD9-F94557E71A3D}" type="pres">
      <dgm:prSet presAssocID="{8986BC33-C0CE-4D60-A25D-34A8782EFE8C}" presName="hierChild6" presStyleCnt="0"/>
      <dgm:spPr/>
    </dgm:pt>
    <dgm:pt modelId="{DF0A0632-F1CA-4DBA-9B1E-1D4EACC9F8D5}" type="pres">
      <dgm:prSet presAssocID="{8986BC33-C0CE-4D60-A25D-34A8782EFE8C}" presName="hierChild7" presStyleCnt="0"/>
      <dgm:spPr/>
    </dgm:pt>
    <dgm:pt modelId="{D0878C22-FC8F-4B32-9492-C356B9491CD2}" type="pres">
      <dgm:prSet presAssocID="{12234DF7-095C-4E9C-8175-DBDD1B93FCB8}" presName="Name111" presStyleLbl="parChTrans1D2" presStyleIdx="1" presStyleCnt="2"/>
      <dgm:spPr/>
    </dgm:pt>
    <dgm:pt modelId="{CEE8912B-9CE0-4DC0-8B93-B6A3F793EC95}" type="pres">
      <dgm:prSet presAssocID="{FE8DC1C6-B6DF-44AF-BA27-B21891DBFEDF}" presName="hierRoot3" presStyleCnt="0">
        <dgm:presLayoutVars>
          <dgm:hierBranch val="init"/>
        </dgm:presLayoutVars>
      </dgm:prSet>
      <dgm:spPr/>
    </dgm:pt>
    <dgm:pt modelId="{9F984FB8-11BC-4266-9989-36513BA4FC30}" type="pres">
      <dgm:prSet presAssocID="{FE8DC1C6-B6DF-44AF-BA27-B21891DBFEDF}" presName="rootComposite3" presStyleCnt="0"/>
      <dgm:spPr/>
    </dgm:pt>
    <dgm:pt modelId="{713CD480-6DE7-4D75-B0CA-F3F7EE6CA1AE}" type="pres">
      <dgm:prSet presAssocID="{FE8DC1C6-B6DF-44AF-BA27-B21891DBFEDF}" presName="rootText3" presStyleLbl="asst1" presStyleIdx="4" presStyleCnt="9">
        <dgm:presLayoutVars>
          <dgm:chPref val="3"/>
        </dgm:presLayoutVars>
      </dgm:prSet>
      <dgm:spPr/>
    </dgm:pt>
    <dgm:pt modelId="{1DA5B7E0-5BD2-45CE-8F25-8F5543A113CC}" type="pres">
      <dgm:prSet presAssocID="{FE8DC1C6-B6DF-44AF-BA27-B21891DBFEDF}" presName="rootConnector3" presStyleLbl="asst1" presStyleIdx="4" presStyleCnt="9"/>
      <dgm:spPr/>
    </dgm:pt>
    <dgm:pt modelId="{D034E951-C65C-40C3-B35D-A8A08BB62E5F}" type="pres">
      <dgm:prSet presAssocID="{FE8DC1C6-B6DF-44AF-BA27-B21891DBFEDF}" presName="hierChild6" presStyleCnt="0"/>
      <dgm:spPr/>
    </dgm:pt>
    <dgm:pt modelId="{D85945B5-AAFF-4E69-8E34-6A4F2711BD8E}" type="pres">
      <dgm:prSet presAssocID="{FE8DC1C6-B6DF-44AF-BA27-B21891DBFEDF}" presName="hierChild7" presStyleCnt="0"/>
      <dgm:spPr/>
    </dgm:pt>
    <dgm:pt modelId="{0913E591-F31E-41DC-BF7E-1F50983509C9}" type="pres">
      <dgm:prSet presAssocID="{085913EE-E116-40CF-9451-807F31ADEF27}" presName="Name111" presStyleLbl="parChTrans1D3" presStyleIdx="3" presStyleCnt="7"/>
      <dgm:spPr/>
    </dgm:pt>
    <dgm:pt modelId="{79F4FB75-47E0-4666-A697-8AE9D231E7AB}" type="pres">
      <dgm:prSet presAssocID="{11B02E1F-FF1F-4110-96F3-6601B1B4DAF1}" presName="hierRoot3" presStyleCnt="0">
        <dgm:presLayoutVars>
          <dgm:hierBranch val="init"/>
        </dgm:presLayoutVars>
      </dgm:prSet>
      <dgm:spPr/>
    </dgm:pt>
    <dgm:pt modelId="{44D5D229-90EF-4ACA-9C1C-89D261A1A5A6}" type="pres">
      <dgm:prSet presAssocID="{11B02E1F-FF1F-4110-96F3-6601B1B4DAF1}" presName="rootComposite3" presStyleCnt="0"/>
      <dgm:spPr/>
    </dgm:pt>
    <dgm:pt modelId="{E7AE6745-01CE-463C-92C0-9ED389A75B35}" type="pres">
      <dgm:prSet presAssocID="{11B02E1F-FF1F-4110-96F3-6601B1B4DAF1}" presName="rootText3" presStyleLbl="asst1" presStyleIdx="5" presStyleCnt="9" custScaleX="88876" custScaleY="75652">
        <dgm:presLayoutVars>
          <dgm:chPref val="3"/>
        </dgm:presLayoutVars>
      </dgm:prSet>
      <dgm:spPr/>
    </dgm:pt>
    <dgm:pt modelId="{6F461C33-7966-42C4-9302-4B6345301D45}" type="pres">
      <dgm:prSet presAssocID="{11B02E1F-FF1F-4110-96F3-6601B1B4DAF1}" presName="rootConnector3" presStyleLbl="asst1" presStyleIdx="5" presStyleCnt="9"/>
      <dgm:spPr/>
    </dgm:pt>
    <dgm:pt modelId="{1F812095-C116-4158-8D21-B1626CA58AF4}" type="pres">
      <dgm:prSet presAssocID="{11B02E1F-FF1F-4110-96F3-6601B1B4DAF1}" presName="hierChild6" presStyleCnt="0"/>
      <dgm:spPr/>
    </dgm:pt>
    <dgm:pt modelId="{86C2B859-2434-4446-8DAC-3D5C9CC2889C}" type="pres">
      <dgm:prSet presAssocID="{11B02E1F-FF1F-4110-96F3-6601B1B4DAF1}" presName="hierChild7" presStyleCnt="0"/>
      <dgm:spPr/>
    </dgm:pt>
    <dgm:pt modelId="{3D539820-1F10-48DA-A50F-1E7898605416}" type="pres">
      <dgm:prSet presAssocID="{F2457A2D-A540-467D-A3F2-F6E0D4B0D6DB}" presName="Name111" presStyleLbl="parChTrans1D3" presStyleIdx="4" presStyleCnt="7"/>
      <dgm:spPr/>
    </dgm:pt>
    <dgm:pt modelId="{B754EEA3-D650-4F5D-A7D5-A9EC416DEB5C}" type="pres">
      <dgm:prSet presAssocID="{6E8718CD-6250-4005-8F08-1E420C3D9DB3}" presName="hierRoot3" presStyleCnt="0">
        <dgm:presLayoutVars>
          <dgm:hierBranch val="init"/>
        </dgm:presLayoutVars>
      </dgm:prSet>
      <dgm:spPr/>
    </dgm:pt>
    <dgm:pt modelId="{02872C24-9B07-4A78-B126-333C99551460}" type="pres">
      <dgm:prSet presAssocID="{6E8718CD-6250-4005-8F08-1E420C3D9DB3}" presName="rootComposite3" presStyleCnt="0"/>
      <dgm:spPr/>
    </dgm:pt>
    <dgm:pt modelId="{173B3578-5AF2-4CAE-A9F6-EF8417290C48}" type="pres">
      <dgm:prSet presAssocID="{6E8718CD-6250-4005-8F08-1E420C3D9DB3}" presName="rootText3" presStyleLbl="asst1" presStyleIdx="6" presStyleCnt="9" custScaleX="76924" custScaleY="89380" custLinFactNeighborX="2288" custLinFactNeighborY="2288">
        <dgm:presLayoutVars>
          <dgm:chPref val="3"/>
        </dgm:presLayoutVars>
      </dgm:prSet>
      <dgm:spPr/>
    </dgm:pt>
    <dgm:pt modelId="{0BD15F8E-6806-49C3-9E2E-43F6C2D55F91}" type="pres">
      <dgm:prSet presAssocID="{6E8718CD-6250-4005-8F08-1E420C3D9DB3}" presName="rootConnector3" presStyleLbl="asst1" presStyleIdx="6" presStyleCnt="9"/>
      <dgm:spPr/>
    </dgm:pt>
    <dgm:pt modelId="{C7073570-5165-4D12-B7F4-6D432BDBAA2F}" type="pres">
      <dgm:prSet presAssocID="{6E8718CD-6250-4005-8F08-1E420C3D9DB3}" presName="hierChild6" presStyleCnt="0"/>
      <dgm:spPr/>
    </dgm:pt>
    <dgm:pt modelId="{5F990C60-7FBB-4CD4-9123-9F2584EB2025}" type="pres">
      <dgm:prSet presAssocID="{6E8718CD-6250-4005-8F08-1E420C3D9DB3}" presName="hierChild7" presStyleCnt="0"/>
      <dgm:spPr/>
    </dgm:pt>
    <dgm:pt modelId="{70CF1D10-901B-4EC6-8DA1-241C9976E3FC}" type="pres">
      <dgm:prSet presAssocID="{53ED5B41-34D5-4F31-B01F-F617CE8D96D1}" presName="Name111" presStyleLbl="parChTrans1D3" presStyleIdx="5" presStyleCnt="7"/>
      <dgm:spPr/>
    </dgm:pt>
    <dgm:pt modelId="{6AAA3541-1023-4465-A64A-EB9BB9B174B6}" type="pres">
      <dgm:prSet presAssocID="{734F22C6-002D-4615-BEB0-603229FE77AF}" presName="hierRoot3" presStyleCnt="0">
        <dgm:presLayoutVars>
          <dgm:hierBranch val="init"/>
        </dgm:presLayoutVars>
      </dgm:prSet>
      <dgm:spPr/>
    </dgm:pt>
    <dgm:pt modelId="{CC80B9DA-ECC2-42F6-A2F7-6A8FAEEBEF8D}" type="pres">
      <dgm:prSet presAssocID="{734F22C6-002D-4615-BEB0-603229FE77AF}" presName="rootComposite3" presStyleCnt="0"/>
      <dgm:spPr/>
    </dgm:pt>
    <dgm:pt modelId="{7991BE01-900B-4C09-9D9E-5A346ECFD70E}" type="pres">
      <dgm:prSet presAssocID="{734F22C6-002D-4615-BEB0-603229FE77AF}" presName="rootText3" presStyleLbl="asst1" presStyleIdx="7" presStyleCnt="9" custScaleX="79665" custScaleY="85110">
        <dgm:presLayoutVars>
          <dgm:chPref val="3"/>
        </dgm:presLayoutVars>
      </dgm:prSet>
      <dgm:spPr/>
    </dgm:pt>
    <dgm:pt modelId="{D66D4112-BB87-4E31-83D8-3672194FC3BF}" type="pres">
      <dgm:prSet presAssocID="{734F22C6-002D-4615-BEB0-603229FE77AF}" presName="rootConnector3" presStyleLbl="asst1" presStyleIdx="7" presStyleCnt="9"/>
      <dgm:spPr/>
    </dgm:pt>
    <dgm:pt modelId="{97725E79-6F20-4E26-810C-0F6BAC61AD52}" type="pres">
      <dgm:prSet presAssocID="{734F22C6-002D-4615-BEB0-603229FE77AF}" presName="hierChild6" presStyleCnt="0"/>
      <dgm:spPr/>
    </dgm:pt>
    <dgm:pt modelId="{5BEA188F-50DE-4FD3-97CA-AAD06D8A4062}" type="pres">
      <dgm:prSet presAssocID="{734F22C6-002D-4615-BEB0-603229FE77AF}" presName="hierChild7" presStyleCnt="0"/>
      <dgm:spPr/>
    </dgm:pt>
    <dgm:pt modelId="{B557A057-C152-4D40-B3BC-A7FB4ED67970}" type="pres">
      <dgm:prSet presAssocID="{8AEAFBC1-E762-497E-945D-54C4DCA2201C}" presName="Name111" presStyleLbl="parChTrans1D3" presStyleIdx="6" presStyleCnt="7"/>
      <dgm:spPr/>
    </dgm:pt>
    <dgm:pt modelId="{0ABB48C8-34C5-429F-91A2-CEE5C8C8CB0B}" type="pres">
      <dgm:prSet presAssocID="{F6B5DD2A-318F-424B-8B72-31E98DF41FAA}" presName="hierRoot3" presStyleCnt="0">
        <dgm:presLayoutVars>
          <dgm:hierBranch val="init"/>
        </dgm:presLayoutVars>
      </dgm:prSet>
      <dgm:spPr/>
    </dgm:pt>
    <dgm:pt modelId="{17532113-DB84-4C16-9919-F126C5071803}" type="pres">
      <dgm:prSet presAssocID="{F6B5DD2A-318F-424B-8B72-31E98DF41FAA}" presName="rootComposite3" presStyleCnt="0"/>
      <dgm:spPr/>
    </dgm:pt>
    <dgm:pt modelId="{6E667917-39C0-4EF2-9CB4-138820EAC39A}" type="pres">
      <dgm:prSet presAssocID="{F6B5DD2A-318F-424B-8B72-31E98DF41FAA}" presName="rootText3" presStyleLbl="asst1" presStyleIdx="8" presStyleCnt="9" custScaleX="70061" custScaleY="82822">
        <dgm:presLayoutVars>
          <dgm:chPref val="3"/>
        </dgm:presLayoutVars>
      </dgm:prSet>
      <dgm:spPr/>
    </dgm:pt>
    <dgm:pt modelId="{A2B61891-20EE-4F64-AB9A-E43813C66210}" type="pres">
      <dgm:prSet presAssocID="{F6B5DD2A-318F-424B-8B72-31E98DF41FAA}" presName="rootConnector3" presStyleLbl="asst1" presStyleIdx="8" presStyleCnt="9"/>
      <dgm:spPr/>
    </dgm:pt>
    <dgm:pt modelId="{79DEC746-2258-49CD-AA2A-3113E9CA6E3B}" type="pres">
      <dgm:prSet presAssocID="{F6B5DD2A-318F-424B-8B72-31E98DF41FAA}" presName="hierChild6" presStyleCnt="0"/>
      <dgm:spPr/>
    </dgm:pt>
    <dgm:pt modelId="{849E8400-022D-4AAF-996D-60AE2523426E}" type="pres">
      <dgm:prSet presAssocID="{F6B5DD2A-318F-424B-8B72-31E98DF41FAA}" presName="hierChild7" presStyleCnt="0"/>
      <dgm:spPr/>
    </dgm:pt>
  </dgm:ptLst>
  <dgm:cxnLst>
    <dgm:cxn modelId="{81283C04-851D-430B-B614-6388B8083F03}" srcId="{018C5C86-0494-42B7-BF58-26873B4ECEBB}" destId="{5B3B7703-03B6-46FB-B2BF-E030EE63BE22}" srcOrd="1" destOrd="0" parTransId="{09111E27-EADB-4F4E-B4EF-BA298DABF325}" sibTransId="{82D9F71B-A4C1-48BC-AC5A-72B31A835B3F}"/>
    <dgm:cxn modelId="{40293407-E375-4DD1-B973-2C4CB942EB90}" srcId="{FE8DC1C6-B6DF-44AF-BA27-B21891DBFEDF}" destId="{F6B5DD2A-318F-424B-8B72-31E98DF41FAA}" srcOrd="3" destOrd="0" parTransId="{8AEAFBC1-E762-497E-945D-54C4DCA2201C}" sibTransId="{BA0CCFF9-6558-4523-A137-36A38DBD34B5}"/>
    <dgm:cxn modelId="{41967A0A-0849-4AEA-B3ED-C334425B4B03}" type="presOf" srcId="{085913EE-E116-40CF-9451-807F31ADEF27}" destId="{0913E591-F31E-41DC-BF7E-1F50983509C9}" srcOrd="0" destOrd="0" presId="urn:microsoft.com/office/officeart/2005/8/layout/orgChart1"/>
    <dgm:cxn modelId="{94DB0C14-ED99-4782-A396-66991D6CE4B6}" type="presOf" srcId="{F2457A2D-A540-467D-A3F2-F6E0D4B0D6DB}" destId="{3D539820-1F10-48DA-A50F-1E7898605416}" srcOrd="0" destOrd="0" presId="urn:microsoft.com/office/officeart/2005/8/layout/orgChart1"/>
    <dgm:cxn modelId="{A1935518-538F-4C8D-9180-14344FF45910}" type="presOf" srcId="{8986BC33-C0CE-4D60-A25D-34A8782EFE8C}" destId="{0B15B5A3-024A-40BA-9FA5-2E1B849B1AC4}" srcOrd="1" destOrd="0" presId="urn:microsoft.com/office/officeart/2005/8/layout/orgChart1"/>
    <dgm:cxn modelId="{96AAF62D-C5B1-4C34-9B0E-D352EB192E5A}" srcId="{0980629B-8FF8-4B5F-88F5-285D161EA645}" destId="{018C5C86-0494-42B7-BF58-26873B4ECEBB}" srcOrd="0" destOrd="0" parTransId="{13FAACF0-4F89-4F64-A9A4-B0E1978A19EE}" sibTransId="{F61F3B11-C796-49E6-8B41-F1C26016C847}"/>
    <dgm:cxn modelId="{21EB555B-46BD-48F1-A17D-38E832A79FE1}" type="presOf" srcId="{8AEAFBC1-E762-497E-945D-54C4DCA2201C}" destId="{B557A057-C152-4D40-B3BC-A7FB4ED67970}" srcOrd="0" destOrd="0" presId="urn:microsoft.com/office/officeart/2005/8/layout/orgChart1"/>
    <dgm:cxn modelId="{1731B55F-05A1-4261-BB3A-F079B651FD94}" type="presOf" srcId="{3984B7EB-EFF2-47CA-8E40-DD590C9F2D86}" destId="{DA7D1E82-060A-4B62-99C7-1E8982DF6DB5}" srcOrd="0" destOrd="0" presId="urn:microsoft.com/office/officeart/2005/8/layout/orgChart1"/>
    <dgm:cxn modelId="{BF520A42-0F6F-4A14-84C8-C02EB54FEAD3}" srcId="{0980629B-8FF8-4B5F-88F5-285D161EA645}" destId="{FE8DC1C6-B6DF-44AF-BA27-B21891DBFEDF}" srcOrd="1" destOrd="0" parTransId="{12234DF7-095C-4E9C-8175-DBDD1B93FCB8}" sibTransId="{A2D2B61F-D1F9-44FA-8DF6-25DF92D78AC2}"/>
    <dgm:cxn modelId="{30F9B972-C630-4D4F-9DF3-BD64FFAA51B4}" type="presOf" srcId="{3984B7EB-EFF2-47CA-8E40-DD590C9F2D86}" destId="{83AB6E32-BFF6-4C57-9831-C02406E7535E}" srcOrd="1" destOrd="0" presId="urn:microsoft.com/office/officeart/2005/8/layout/orgChart1"/>
    <dgm:cxn modelId="{62B0F558-4CBC-4920-83F1-859BCDC65982}" type="presOf" srcId="{F6B5DD2A-318F-424B-8B72-31E98DF41FAA}" destId="{6E667917-39C0-4EF2-9CB4-138820EAC39A}" srcOrd="0" destOrd="0" presId="urn:microsoft.com/office/officeart/2005/8/layout/orgChart1"/>
    <dgm:cxn modelId="{58B5937D-EED7-413C-8D4D-885A91DF23B3}" type="presOf" srcId="{FE8DC1C6-B6DF-44AF-BA27-B21891DBFEDF}" destId="{713CD480-6DE7-4D75-B0CA-F3F7EE6CA1AE}" srcOrd="0" destOrd="0" presId="urn:microsoft.com/office/officeart/2005/8/layout/orgChart1"/>
    <dgm:cxn modelId="{8369A07E-244A-48F7-AE64-B9F1FF456017}" srcId="{F846962F-1904-443E-9AE4-F8B46E8A8BB0}" destId="{0980629B-8FF8-4B5F-88F5-285D161EA645}" srcOrd="0" destOrd="0" parTransId="{39649061-72B0-4063-B72B-B0937D83645D}" sibTransId="{39D65355-65AF-40DC-BF02-B022244B243C}"/>
    <dgm:cxn modelId="{90BE5C83-DFD1-47A2-8929-98FB11E98051}" type="presOf" srcId="{5B3B7703-03B6-46FB-B2BF-E030EE63BE22}" destId="{870B8B5F-E2F9-4A3F-8587-9B76D4D20EA1}" srcOrd="0" destOrd="0" presId="urn:microsoft.com/office/officeart/2005/8/layout/orgChart1"/>
    <dgm:cxn modelId="{B8806B83-D3C5-4CC1-9CB0-60571BD48088}" type="presOf" srcId="{F846962F-1904-443E-9AE4-F8B46E8A8BB0}" destId="{1EAF1C62-E702-4DD9-A42A-0CD5E7E9FFAE}" srcOrd="0" destOrd="0" presId="urn:microsoft.com/office/officeart/2005/8/layout/orgChart1"/>
    <dgm:cxn modelId="{8173BB88-9A7D-4541-BAAA-3A7BABC2C799}" type="presOf" srcId="{5B3B7703-03B6-46FB-B2BF-E030EE63BE22}" destId="{F2D82906-8F48-4B64-B18D-FB2C6798F401}" srcOrd="1" destOrd="0" presId="urn:microsoft.com/office/officeart/2005/8/layout/orgChart1"/>
    <dgm:cxn modelId="{58F5BD8C-BEDB-41C2-9522-DA2931FE526B}" type="presOf" srcId="{FE8DC1C6-B6DF-44AF-BA27-B21891DBFEDF}" destId="{1DA5B7E0-5BD2-45CE-8F25-8F5543A113CC}" srcOrd="1" destOrd="0" presId="urn:microsoft.com/office/officeart/2005/8/layout/orgChart1"/>
    <dgm:cxn modelId="{7C597F8E-0BF1-415F-91FA-142D5A898427}" type="presOf" srcId="{53ED5B41-34D5-4F31-B01F-F617CE8D96D1}" destId="{70CF1D10-901B-4EC6-8DA1-241C9976E3FC}" srcOrd="0" destOrd="0" presId="urn:microsoft.com/office/officeart/2005/8/layout/orgChart1"/>
    <dgm:cxn modelId="{3A390B90-7506-4935-8336-C5F972E7021C}" type="presOf" srcId="{520B6EBD-98E2-4924-9E9C-DFB67DE64F8B}" destId="{43D8BE8C-ACCC-4C64-87CA-8A850FB6C2BC}" srcOrd="0" destOrd="0" presId="urn:microsoft.com/office/officeart/2005/8/layout/orgChart1"/>
    <dgm:cxn modelId="{82A51792-7B0D-4BD3-8644-7499C4001A6C}" type="presOf" srcId="{11B02E1F-FF1F-4110-96F3-6601B1B4DAF1}" destId="{E7AE6745-01CE-463C-92C0-9ED389A75B35}" srcOrd="0" destOrd="0" presId="urn:microsoft.com/office/officeart/2005/8/layout/orgChart1"/>
    <dgm:cxn modelId="{2C057B93-A083-4529-A53A-A79324D73705}" srcId="{018C5C86-0494-42B7-BF58-26873B4ECEBB}" destId="{3984B7EB-EFF2-47CA-8E40-DD590C9F2D86}" srcOrd="0" destOrd="0" parTransId="{23DB0E69-D1B4-4E63-8A2C-3DD011D32935}" sibTransId="{82F796EA-7C91-4FCF-8274-93116E3A746A}"/>
    <dgm:cxn modelId="{3D98DC9A-27F3-4846-A386-8700DF03B571}" type="presOf" srcId="{23DB0E69-D1B4-4E63-8A2C-3DD011D32935}" destId="{0B3EEA07-D3E1-4B9E-A7CE-8B8AFBFC68C4}" srcOrd="0" destOrd="0" presId="urn:microsoft.com/office/officeart/2005/8/layout/orgChart1"/>
    <dgm:cxn modelId="{A9BC9B9C-5CEA-481C-B8A3-89D9B2F5DBDB}" type="presOf" srcId="{0980629B-8FF8-4B5F-88F5-285D161EA645}" destId="{BB483C09-1A9B-443C-BC3D-007B57CFA62B}" srcOrd="0" destOrd="0" presId="urn:microsoft.com/office/officeart/2005/8/layout/orgChart1"/>
    <dgm:cxn modelId="{AB24CAA1-3DCA-45CC-A45B-589041279444}" type="presOf" srcId="{12234DF7-095C-4E9C-8175-DBDD1B93FCB8}" destId="{D0878C22-FC8F-4B32-9492-C356B9491CD2}" srcOrd="0" destOrd="0" presId="urn:microsoft.com/office/officeart/2005/8/layout/orgChart1"/>
    <dgm:cxn modelId="{33750BAD-BD27-44FD-86EA-CB8C99316878}" srcId="{FE8DC1C6-B6DF-44AF-BA27-B21891DBFEDF}" destId="{734F22C6-002D-4615-BEB0-603229FE77AF}" srcOrd="2" destOrd="0" parTransId="{53ED5B41-34D5-4F31-B01F-F617CE8D96D1}" sibTransId="{848A6295-CAB2-49EE-8A90-177014106840}"/>
    <dgm:cxn modelId="{C14F2CAF-196E-4DCD-84B2-18873ACEB4AC}" type="presOf" srcId="{018C5C86-0494-42B7-BF58-26873B4ECEBB}" destId="{20A9ACF8-5AB7-476C-8BDB-668CCDBFCBF5}" srcOrd="1" destOrd="0" presId="urn:microsoft.com/office/officeart/2005/8/layout/orgChart1"/>
    <dgm:cxn modelId="{65F4B7AF-85CD-4133-A24D-21D4515ADF1B}" srcId="{FE8DC1C6-B6DF-44AF-BA27-B21891DBFEDF}" destId="{11B02E1F-FF1F-4110-96F3-6601B1B4DAF1}" srcOrd="0" destOrd="0" parTransId="{085913EE-E116-40CF-9451-807F31ADEF27}" sibTransId="{37940EDF-BC44-4DBE-AF33-32DF55D2E05A}"/>
    <dgm:cxn modelId="{B52409B2-C4E4-42DD-9441-6A0C567CDDB2}" type="presOf" srcId="{13FAACF0-4F89-4F64-A9A4-B0E1978A19EE}" destId="{2EDCA25C-86B7-4951-90A4-6AA25C489B02}" srcOrd="0" destOrd="0" presId="urn:microsoft.com/office/officeart/2005/8/layout/orgChart1"/>
    <dgm:cxn modelId="{878131B6-116A-456A-BADC-D3C2ECFF2077}" srcId="{018C5C86-0494-42B7-BF58-26873B4ECEBB}" destId="{8986BC33-C0CE-4D60-A25D-34A8782EFE8C}" srcOrd="2" destOrd="0" parTransId="{520B6EBD-98E2-4924-9E9C-DFB67DE64F8B}" sibTransId="{A69FBF55-51BB-4E1D-9964-C537A5865CD9}"/>
    <dgm:cxn modelId="{633D79B8-2716-4AA7-864C-07B674464E80}" type="presOf" srcId="{11B02E1F-FF1F-4110-96F3-6601B1B4DAF1}" destId="{6F461C33-7966-42C4-9302-4B6345301D45}" srcOrd="1" destOrd="0" presId="urn:microsoft.com/office/officeart/2005/8/layout/orgChart1"/>
    <dgm:cxn modelId="{1B3DE2BE-F3C3-4E71-B580-385BF4B2EB4E}" type="presOf" srcId="{6E8718CD-6250-4005-8F08-1E420C3D9DB3}" destId="{173B3578-5AF2-4CAE-A9F6-EF8417290C48}" srcOrd="0" destOrd="0" presId="urn:microsoft.com/office/officeart/2005/8/layout/orgChart1"/>
    <dgm:cxn modelId="{EC5149CF-D000-439A-807C-B86B35B865B7}" type="presOf" srcId="{6E8718CD-6250-4005-8F08-1E420C3D9DB3}" destId="{0BD15F8E-6806-49C3-9E2E-43F6C2D55F91}" srcOrd="1" destOrd="0" presId="urn:microsoft.com/office/officeart/2005/8/layout/orgChart1"/>
    <dgm:cxn modelId="{01C03ED3-DA1E-4C4B-906F-0A5678DB1A3B}" type="presOf" srcId="{F6B5DD2A-318F-424B-8B72-31E98DF41FAA}" destId="{A2B61891-20EE-4F64-AB9A-E43813C66210}" srcOrd="1" destOrd="0" presId="urn:microsoft.com/office/officeart/2005/8/layout/orgChart1"/>
    <dgm:cxn modelId="{058FE3D4-51DB-4405-B46B-49163666D97E}" type="presOf" srcId="{018C5C86-0494-42B7-BF58-26873B4ECEBB}" destId="{B6E016EA-DE43-4168-ABDD-BCB5EB2CDE52}" srcOrd="0" destOrd="0" presId="urn:microsoft.com/office/officeart/2005/8/layout/orgChart1"/>
    <dgm:cxn modelId="{01BABFD6-7E99-447B-8C94-484AE353B656}" type="presOf" srcId="{0980629B-8FF8-4B5F-88F5-285D161EA645}" destId="{7800B1EA-9259-45DF-A5F7-50901E76005D}" srcOrd="1" destOrd="0" presId="urn:microsoft.com/office/officeart/2005/8/layout/orgChart1"/>
    <dgm:cxn modelId="{7A5F53DA-5FDC-4525-B1CA-1A223A10EE66}" srcId="{FE8DC1C6-B6DF-44AF-BA27-B21891DBFEDF}" destId="{6E8718CD-6250-4005-8F08-1E420C3D9DB3}" srcOrd="1" destOrd="0" parTransId="{F2457A2D-A540-467D-A3F2-F6E0D4B0D6DB}" sibTransId="{CC9D0E73-972B-48FC-9E73-64C82367D584}"/>
    <dgm:cxn modelId="{0F964ADF-E435-496E-B23B-59A9F9A41BC5}" type="presOf" srcId="{734F22C6-002D-4615-BEB0-603229FE77AF}" destId="{7991BE01-900B-4C09-9D9E-5A346ECFD70E}" srcOrd="0" destOrd="0" presId="urn:microsoft.com/office/officeart/2005/8/layout/orgChart1"/>
    <dgm:cxn modelId="{2EB798E7-B236-4CDF-A912-792C739666E4}" type="presOf" srcId="{734F22C6-002D-4615-BEB0-603229FE77AF}" destId="{D66D4112-BB87-4E31-83D8-3672194FC3BF}" srcOrd="1" destOrd="0" presId="urn:microsoft.com/office/officeart/2005/8/layout/orgChart1"/>
    <dgm:cxn modelId="{501220F4-56F1-4D18-8FE2-31D4C45269F4}" type="presOf" srcId="{09111E27-EADB-4F4E-B4EF-BA298DABF325}" destId="{B684B99C-7DB8-4BA2-961A-03D8056D46FD}" srcOrd="0" destOrd="0" presId="urn:microsoft.com/office/officeart/2005/8/layout/orgChart1"/>
    <dgm:cxn modelId="{E4A9E1F6-7349-4346-A2E7-4EB4A19D0DDD}" type="presOf" srcId="{8986BC33-C0CE-4D60-A25D-34A8782EFE8C}" destId="{65AA4811-5330-4E9B-AED3-D83C13DDB2DD}" srcOrd="0" destOrd="0" presId="urn:microsoft.com/office/officeart/2005/8/layout/orgChart1"/>
    <dgm:cxn modelId="{E7330327-A140-44C4-9A6C-3053B614D021}" type="presParOf" srcId="{1EAF1C62-E702-4DD9-A42A-0CD5E7E9FFAE}" destId="{5FE1A464-9983-487A-ADD8-28802D2D35AF}" srcOrd="0" destOrd="0" presId="urn:microsoft.com/office/officeart/2005/8/layout/orgChart1"/>
    <dgm:cxn modelId="{52D56CD6-6384-429E-A191-36C24444B556}" type="presParOf" srcId="{5FE1A464-9983-487A-ADD8-28802D2D35AF}" destId="{59B12780-5EDE-4382-887D-CE0949E84B15}" srcOrd="0" destOrd="0" presId="urn:microsoft.com/office/officeart/2005/8/layout/orgChart1"/>
    <dgm:cxn modelId="{1FCFDB3E-CF88-4B17-938A-CBF4ECFCF76F}" type="presParOf" srcId="{59B12780-5EDE-4382-887D-CE0949E84B15}" destId="{BB483C09-1A9B-443C-BC3D-007B57CFA62B}" srcOrd="0" destOrd="0" presId="urn:microsoft.com/office/officeart/2005/8/layout/orgChart1"/>
    <dgm:cxn modelId="{F239DD66-B8D2-4F22-85AB-1B7A7D1BF37E}" type="presParOf" srcId="{59B12780-5EDE-4382-887D-CE0949E84B15}" destId="{7800B1EA-9259-45DF-A5F7-50901E76005D}" srcOrd="1" destOrd="0" presId="urn:microsoft.com/office/officeart/2005/8/layout/orgChart1"/>
    <dgm:cxn modelId="{84B3D432-273C-40FB-9BC7-DDFB6A14D390}" type="presParOf" srcId="{5FE1A464-9983-487A-ADD8-28802D2D35AF}" destId="{8AD86696-EEB1-41C2-A20E-1A840551F9C6}" srcOrd="1" destOrd="0" presId="urn:microsoft.com/office/officeart/2005/8/layout/orgChart1"/>
    <dgm:cxn modelId="{7AB00A18-1B94-4F34-9762-A0A3FC949CB6}" type="presParOf" srcId="{5FE1A464-9983-487A-ADD8-28802D2D35AF}" destId="{11242474-CA80-4A9E-B0EB-863BF525B5C7}" srcOrd="2" destOrd="0" presId="urn:microsoft.com/office/officeart/2005/8/layout/orgChart1"/>
    <dgm:cxn modelId="{640537AC-82C9-4E51-A038-D348FC0B19EC}" type="presParOf" srcId="{11242474-CA80-4A9E-B0EB-863BF525B5C7}" destId="{2EDCA25C-86B7-4951-90A4-6AA25C489B02}" srcOrd="0" destOrd="0" presId="urn:microsoft.com/office/officeart/2005/8/layout/orgChart1"/>
    <dgm:cxn modelId="{AAA96F0A-16DA-4DF0-A942-F9384904E768}" type="presParOf" srcId="{11242474-CA80-4A9E-B0EB-863BF525B5C7}" destId="{E9AB8952-E1A2-45EC-94C5-0B5B0ECD47E2}" srcOrd="1" destOrd="0" presId="urn:microsoft.com/office/officeart/2005/8/layout/orgChart1"/>
    <dgm:cxn modelId="{2D1770FB-AF2F-4444-BDA2-D37D82E77C09}" type="presParOf" srcId="{E9AB8952-E1A2-45EC-94C5-0B5B0ECD47E2}" destId="{E7E59721-DAD2-4136-A95C-2784B78404F6}" srcOrd="0" destOrd="0" presId="urn:microsoft.com/office/officeart/2005/8/layout/orgChart1"/>
    <dgm:cxn modelId="{EF905072-A6CF-43F2-A7B3-C00EA69E49E2}" type="presParOf" srcId="{E7E59721-DAD2-4136-A95C-2784B78404F6}" destId="{B6E016EA-DE43-4168-ABDD-BCB5EB2CDE52}" srcOrd="0" destOrd="0" presId="urn:microsoft.com/office/officeart/2005/8/layout/orgChart1"/>
    <dgm:cxn modelId="{027A6F58-67BE-4874-BC9C-B25850A9EA91}" type="presParOf" srcId="{E7E59721-DAD2-4136-A95C-2784B78404F6}" destId="{20A9ACF8-5AB7-476C-8BDB-668CCDBFCBF5}" srcOrd="1" destOrd="0" presId="urn:microsoft.com/office/officeart/2005/8/layout/orgChart1"/>
    <dgm:cxn modelId="{455E3BF9-8043-4F66-BBC3-76FD20F7A1D1}" type="presParOf" srcId="{E9AB8952-E1A2-45EC-94C5-0B5B0ECD47E2}" destId="{873D5CA9-AD06-4393-8FB3-595BB65A7051}" srcOrd="1" destOrd="0" presId="urn:microsoft.com/office/officeart/2005/8/layout/orgChart1"/>
    <dgm:cxn modelId="{2B241EB8-2983-484E-86B0-F022E1AE947C}" type="presParOf" srcId="{E9AB8952-E1A2-45EC-94C5-0B5B0ECD47E2}" destId="{1963F75F-2FEC-4495-807B-B77B88E7CF6C}" srcOrd="2" destOrd="0" presId="urn:microsoft.com/office/officeart/2005/8/layout/orgChart1"/>
    <dgm:cxn modelId="{0F0D7DC6-B2E1-427A-A851-0698D4B5C717}" type="presParOf" srcId="{1963F75F-2FEC-4495-807B-B77B88E7CF6C}" destId="{0B3EEA07-D3E1-4B9E-A7CE-8B8AFBFC68C4}" srcOrd="0" destOrd="0" presId="urn:microsoft.com/office/officeart/2005/8/layout/orgChart1"/>
    <dgm:cxn modelId="{EF3433A8-7C2D-4699-9B40-D4A01C8062EC}" type="presParOf" srcId="{1963F75F-2FEC-4495-807B-B77B88E7CF6C}" destId="{A1BB692E-A285-49A1-8A4A-DAB895B67F94}" srcOrd="1" destOrd="0" presId="urn:microsoft.com/office/officeart/2005/8/layout/orgChart1"/>
    <dgm:cxn modelId="{767BD539-D8B4-4547-9350-113B72282702}" type="presParOf" srcId="{A1BB692E-A285-49A1-8A4A-DAB895B67F94}" destId="{9F110C2D-FB00-4FB9-BC54-218D672042FD}" srcOrd="0" destOrd="0" presId="urn:microsoft.com/office/officeart/2005/8/layout/orgChart1"/>
    <dgm:cxn modelId="{9C1DF7C9-4527-40C2-AED5-3EB92F22A63A}" type="presParOf" srcId="{9F110C2D-FB00-4FB9-BC54-218D672042FD}" destId="{DA7D1E82-060A-4B62-99C7-1E8982DF6DB5}" srcOrd="0" destOrd="0" presId="urn:microsoft.com/office/officeart/2005/8/layout/orgChart1"/>
    <dgm:cxn modelId="{9901FDA2-4731-4CBB-9DCA-D3EFF1A1CC8D}" type="presParOf" srcId="{9F110C2D-FB00-4FB9-BC54-218D672042FD}" destId="{83AB6E32-BFF6-4C57-9831-C02406E7535E}" srcOrd="1" destOrd="0" presId="urn:microsoft.com/office/officeart/2005/8/layout/orgChart1"/>
    <dgm:cxn modelId="{132777D5-9044-477E-9F47-2FAC24CE5D47}" type="presParOf" srcId="{A1BB692E-A285-49A1-8A4A-DAB895B67F94}" destId="{45981071-62C2-4707-A666-7367FF66442B}" srcOrd="1" destOrd="0" presId="urn:microsoft.com/office/officeart/2005/8/layout/orgChart1"/>
    <dgm:cxn modelId="{59D38B1F-B6F0-4E00-88BC-DBA6220ABF4F}" type="presParOf" srcId="{A1BB692E-A285-49A1-8A4A-DAB895B67F94}" destId="{E229626C-C439-4248-A57A-852AAD5DD8FA}" srcOrd="2" destOrd="0" presId="urn:microsoft.com/office/officeart/2005/8/layout/orgChart1"/>
    <dgm:cxn modelId="{24F437FB-C816-4F0E-B911-7D02612BAD35}" type="presParOf" srcId="{1963F75F-2FEC-4495-807B-B77B88E7CF6C}" destId="{B684B99C-7DB8-4BA2-961A-03D8056D46FD}" srcOrd="2" destOrd="0" presId="urn:microsoft.com/office/officeart/2005/8/layout/orgChart1"/>
    <dgm:cxn modelId="{32D77AA9-ACBB-43E8-97A9-062AC87007C8}" type="presParOf" srcId="{1963F75F-2FEC-4495-807B-B77B88E7CF6C}" destId="{244D3382-8289-46ED-9DBD-5E9E2C182B12}" srcOrd="3" destOrd="0" presId="urn:microsoft.com/office/officeart/2005/8/layout/orgChart1"/>
    <dgm:cxn modelId="{FA96527D-B6EB-45F7-8B20-D6318CFD0865}" type="presParOf" srcId="{244D3382-8289-46ED-9DBD-5E9E2C182B12}" destId="{2AEAD230-6A45-4A5A-9493-9A619EE295E2}" srcOrd="0" destOrd="0" presId="urn:microsoft.com/office/officeart/2005/8/layout/orgChart1"/>
    <dgm:cxn modelId="{AF196672-258F-4C76-8C34-F48452E077FF}" type="presParOf" srcId="{2AEAD230-6A45-4A5A-9493-9A619EE295E2}" destId="{870B8B5F-E2F9-4A3F-8587-9B76D4D20EA1}" srcOrd="0" destOrd="0" presId="urn:microsoft.com/office/officeart/2005/8/layout/orgChart1"/>
    <dgm:cxn modelId="{DFC52642-6633-4B31-9245-8208F415FCFD}" type="presParOf" srcId="{2AEAD230-6A45-4A5A-9493-9A619EE295E2}" destId="{F2D82906-8F48-4B64-B18D-FB2C6798F401}" srcOrd="1" destOrd="0" presId="urn:microsoft.com/office/officeart/2005/8/layout/orgChart1"/>
    <dgm:cxn modelId="{C07CCEA2-8941-4AE7-BF5A-0BB08A56AA27}" type="presParOf" srcId="{244D3382-8289-46ED-9DBD-5E9E2C182B12}" destId="{F16B4B65-46B8-4823-B88B-8C5CBFFF7DD8}" srcOrd="1" destOrd="0" presId="urn:microsoft.com/office/officeart/2005/8/layout/orgChart1"/>
    <dgm:cxn modelId="{A2A0251A-4238-4631-88DC-C91EC2E2352E}" type="presParOf" srcId="{244D3382-8289-46ED-9DBD-5E9E2C182B12}" destId="{474C9B95-F9F9-455D-8CBE-709AAFC9F857}" srcOrd="2" destOrd="0" presId="urn:microsoft.com/office/officeart/2005/8/layout/orgChart1"/>
    <dgm:cxn modelId="{661A3B4A-118D-4EA8-A1D5-3AFC70D4BBA4}" type="presParOf" srcId="{1963F75F-2FEC-4495-807B-B77B88E7CF6C}" destId="{43D8BE8C-ACCC-4C64-87CA-8A850FB6C2BC}" srcOrd="4" destOrd="0" presId="urn:microsoft.com/office/officeart/2005/8/layout/orgChart1"/>
    <dgm:cxn modelId="{3FAF9F02-C4B7-4011-91F4-50B5FF1A5F03}" type="presParOf" srcId="{1963F75F-2FEC-4495-807B-B77B88E7CF6C}" destId="{C2AD0E69-D6F9-46D6-BFF4-2FD48610E546}" srcOrd="5" destOrd="0" presId="urn:microsoft.com/office/officeart/2005/8/layout/orgChart1"/>
    <dgm:cxn modelId="{2AA75013-B06C-448D-B29E-7324993BA161}" type="presParOf" srcId="{C2AD0E69-D6F9-46D6-BFF4-2FD48610E546}" destId="{87B9BDCB-ED64-437E-B62A-B2C8CE333B91}" srcOrd="0" destOrd="0" presId="urn:microsoft.com/office/officeart/2005/8/layout/orgChart1"/>
    <dgm:cxn modelId="{D8899D70-F1D4-486E-A52B-93CF5EEB48EF}" type="presParOf" srcId="{87B9BDCB-ED64-437E-B62A-B2C8CE333B91}" destId="{65AA4811-5330-4E9B-AED3-D83C13DDB2DD}" srcOrd="0" destOrd="0" presId="urn:microsoft.com/office/officeart/2005/8/layout/orgChart1"/>
    <dgm:cxn modelId="{04BE47F4-6A14-44D9-9EC7-101AE8105662}" type="presParOf" srcId="{87B9BDCB-ED64-437E-B62A-B2C8CE333B91}" destId="{0B15B5A3-024A-40BA-9FA5-2E1B849B1AC4}" srcOrd="1" destOrd="0" presId="urn:microsoft.com/office/officeart/2005/8/layout/orgChart1"/>
    <dgm:cxn modelId="{8566AF5F-EAD6-4A5C-943F-029F40A06669}" type="presParOf" srcId="{C2AD0E69-D6F9-46D6-BFF4-2FD48610E546}" destId="{55E97A04-BFA2-4A05-BAD9-F94557E71A3D}" srcOrd="1" destOrd="0" presId="urn:microsoft.com/office/officeart/2005/8/layout/orgChart1"/>
    <dgm:cxn modelId="{88293D77-4B5E-4090-8B30-CE4490FA05DC}" type="presParOf" srcId="{C2AD0E69-D6F9-46D6-BFF4-2FD48610E546}" destId="{DF0A0632-F1CA-4DBA-9B1E-1D4EACC9F8D5}" srcOrd="2" destOrd="0" presId="urn:microsoft.com/office/officeart/2005/8/layout/orgChart1"/>
    <dgm:cxn modelId="{012DF99A-E066-4482-A33D-F9C772701BCD}" type="presParOf" srcId="{11242474-CA80-4A9E-B0EB-863BF525B5C7}" destId="{D0878C22-FC8F-4B32-9492-C356B9491CD2}" srcOrd="2" destOrd="0" presId="urn:microsoft.com/office/officeart/2005/8/layout/orgChart1"/>
    <dgm:cxn modelId="{95BF6BAF-4149-4EFC-8CD0-3D38146A97FF}" type="presParOf" srcId="{11242474-CA80-4A9E-B0EB-863BF525B5C7}" destId="{CEE8912B-9CE0-4DC0-8B93-B6A3F793EC95}" srcOrd="3" destOrd="0" presId="urn:microsoft.com/office/officeart/2005/8/layout/orgChart1"/>
    <dgm:cxn modelId="{DE153FA8-002C-458F-AABD-BDD72DC38136}" type="presParOf" srcId="{CEE8912B-9CE0-4DC0-8B93-B6A3F793EC95}" destId="{9F984FB8-11BC-4266-9989-36513BA4FC30}" srcOrd="0" destOrd="0" presId="urn:microsoft.com/office/officeart/2005/8/layout/orgChart1"/>
    <dgm:cxn modelId="{0CFF2DD5-6C92-4A32-A078-65EF0150BBF9}" type="presParOf" srcId="{9F984FB8-11BC-4266-9989-36513BA4FC30}" destId="{713CD480-6DE7-4D75-B0CA-F3F7EE6CA1AE}" srcOrd="0" destOrd="0" presId="urn:microsoft.com/office/officeart/2005/8/layout/orgChart1"/>
    <dgm:cxn modelId="{DB00C45B-6E65-4AC6-8F3E-2A578DDF3736}" type="presParOf" srcId="{9F984FB8-11BC-4266-9989-36513BA4FC30}" destId="{1DA5B7E0-5BD2-45CE-8F25-8F5543A113CC}" srcOrd="1" destOrd="0" presId="urn:microsoft.com/office/officeart/2005/8/layout/orgChart1"/>
    <dgm:cxn modelId="{5F701418-712D-463D-8CD4-B20BF1248422}" type="presParOf" srcId="{CEE8912B-9CE0-4DC0-8B93-B6A3F793EC95}" destId="{D034E951-C65C-40C3-B35D-A8A08BB62E5F}" srcOrd="1" destOrd="0" presId="urn:microsoft.com/office/officeart/2005/8/layout/orgChart1"/>
    <dgm:cxn modelId="{D2D75FFD-D79F-4E56-BA1C-31C2CDBB9A92}" type="presParOf" srcId="{CEE8912B-9CE0-4DC0-8B93-B6A3F793EC95}" destId="{D85945B5-AAFF-4E69-8E34-6A4F2711BD8E}" srcOrd="2" destOrd="0" presId="urn:microsoft.com/office/officeart/2005/8/layout/orgChart1"/>
    <dgm:cxn modelId="{62408B17-209F-47B8-86FB-33A606115D73}" type="presParOf" srcId="{D85945B5-AAFF-4E69-8E34-6A4F2711BD8E}" destId="{0913E591-F31E-41DC-BF7E-1F50983509C9}" srcOrd="0" destOrd="0" presId="urn:microsoft.com/office/officeart/2005/8/layout/orgChart1"/>
    <dgm:cxn modelId="{176B0D9C-F7C5-43F1-BEDE-DB147F4E1E13}" type="presParOf" srcId="{D85945B5-AAFF-4E69-8E34-6A4F2711BD8E}" destId="{79F4FB75-47E0-4666-A697-8AE9D231E7AB}" srcOrd="1" destOrd="0" presId="urn:microsoft.com/office/officeart/2005/8/layout/orgChart1"/>
    <dgm:cxn modelId="{C627E928-E70B-445B-B029-CBFE70899988}" type="presParOf" srcId="{79F4FB75-47E0-4666-A697-8AE9D231E7AB}" destId="{44D5D229-90EF-4ACA-9C1C-89D261A1A5A6}" srcOrd="0" destOrd="0" presId="urn:microsoft.com/office/officeart/2005/8/layout/orgChart1"/>
    <dgm:cxn modelId="{37C553DC-A11D-4045-94BB-B6EEBD7C7DD4}" type="presParOf" srcId="{44D5D229-90EF-4ACA-9C1C-89D261A1A5A6}" destId="{E7AE6745-01CE-463C-92C0-9ED389A75B35}" srcOrd="0" destOrd="0" presId="urn:microsoft.com/office/officeart/2005/8/layout/orgChart1"/>
    <dgm:cxn modelId="{7D56EFAE-DA74-45A7-96FB-4CF12FC7C346}" type="presParOf" srcId="{44D5D229-90EF-4ACA-9C1C-89D261A1A5A6}" destId="{6F461C33-7966-42C4-9302-4B6345301D45}" srcOrd="1" destOrd="0" presId="urn:microsoft.com/office/officeart/2005/8/layout/orgChart1"/>
    <dgm:cxn modelId="{EC388DD4-8952-4371-AC8C-469E8EE0D00E}" type="presParOf" srcId="{79F4FB75-47E0-4666-A697-8AE9D231E7AB}" destId="{1F812095-C116-4158-8D21-B1626CA58AF4}" srcOrd="1" destOrd="0" presId="urn:microsoft.com/office/officeart/2005/8/layout/orgChart1"/>
    <dgm:cxn modelId="{4167F2BB-7194-4A9E-95D4-A08416545A9E}" type="presParOf" srcId="{79F4FB75-47E0-4666-A697-8AE9D231E7AB}" destId="{86C2B859-2434-4446-8DAC-3D5C9CC2889C}" srcOrd="2" destOrd="0" presId="urn:microsoft.com/office/officeart/2005/8/layout/orgChart1"/>
    <dgm:cxn modelId="{5FBEF59A-F4B1-4F60-86F7-33FD68672C3C}" type="presParOf" srcId="{D85945B5-AAFF-4E69-8E34-6A4F2711BD8E}" destId="{3D539820-1F10-48DA-A50F-1E7898605416}" srcOrd="2" destOrd="0" presId="urn:microsoft.com/office/officeart/2005/8/layout/orgChart1"/>
    <dgm:cxn modelId="{9F62378F-D479-40A8-BB62-FF1799BD516E}" type="presParOf" srcId="{D85945B5-AAFF-4E69-8E34-6A4F2711BD8E}" destId="{B754EEA3-D650-4F5D-A7D5-A9EC416DEB5C}" srcOrd="3" destOrd="0" presId="urn:microsoft.com/office/officeart/2005/8/layout/orgChart1"/>
    <dgm:cxn modelId="{BC388DEB-F642-4713-A12B-D13600388EFC}" type="presParOf" srcId="{B754EEA3-D650-4F5D-A7D5-A9EC416DEB5C}" destId="{02872C24-9B07-4A78-B126-333C99551460}" srcOrd="0" destOrd="0" presId="urn:microsoft.com/office/officeart/2005/8/layout/orgChart1"/>
    <dgm:cxn modelId="{6F96EAE4-51A9-4337-85AD-FB6ED39342A8}" type="presParOf" srcId="{02872C24-9B07-4A78-B126-333C99551460}" destId="{173B3578-5AF2-4CAE-A9F6-EF8417290C48}" srcOrd="0" destOrd="0" presId="urn:microsoft.com/office/officeart/2005/8/layout/orgChart1"/>
    <dgm:cxn modelId="{0DA9BD50-9DE7-42CF-957D-5F753C87DE2D}" type="presParOf" srcId="{02872C24-9B07-4A78-B126-333C99551460}" destId="{0BD15F8E-6806-49C3-9E2E-43F6C2D55F91}" srcOrd="1" destOrd="0" presId="urn:microsoft.com/office/officeart/2005/8/layout/orgChart1"/>
    <dgm:cxn modelId="{BC4B677D-33A2-4398-B287-C2DB94525FFA}" type="presParOf" srcId="{B754EEA3-D650-4F5D-A7D5-A9EC416DEB5C}" destId="{C7073570-5165-4D12-B7F4-6D432BDBAA2F}" srcOrd="1" destOrd="0" presId="urn:microsoft.com/office/officeart/2005/8/layout/orgChart1"/>
    <dgm:cxn modelId="{304FA767-A68A-4546-BB05-CE7E553AAB5E}" type="presParOf" srcId="{B754EEA3-D650-4F5D-A7D5-A9EC416DEB5C}" destId="{5F990C60-7FBB-4CD4-9123-9F2584EB2025}" srcOrd="2" destOrd="0" presId="urn:microsoft.com/office/officeart/2005/8/layout/orgChart1"/>
    <dgm:cxn modelId="{F346C33B-8AFF-46CB-BC5A-3DE79DF50276}" type="presParOf" srcId="{D85945B5-AAFF-4E69-8E34-6A4F2711BD8E}" destId="{70CF1D10-901B-4EC6-8DA1-241C9976E3FC}" srcOrd="4" destOrd="0" presId="urn:microsoft.com/office/officeart/2005/8/layout/orgChart1"/>
    <dgm:cxn modelId="{D0F8CC1C-61A5-4995-A70E-CD1E7B3418FA}" type="presParOf" srcId="{D85945B5-AAFF-4E69-8E34-6A4F2711BD8E}" destId="{6AAA3541-1023-4465-A64A-EB9BB9B174B6}" srcOrd="5" destOrd="0" presId="urn:microsoft.com/office/officeart/2005/8/layout/orgChart1"/>
    <dgm:cxn modelId="{B17CD9BE-8C1C-45DD-9DE7-ABD67081E22C}" type="presParOf" srcId="{6AAA3541-1023-4465-A64A-EB9BB9B174B6}" destId="{CC80B9DA-ECC2-42F6-A2F7-6A8FAEEBEF8D}" srcOrd="0" destOrd="0" presId="urn:microsoft.com/office/officeart/2005/8/layout/orgChart1"/>
    <dgm:cxn modelId="{99F10721-77CF-4E6A-867A-B47F48D7F2E9}" type="presParOf" srcId="{CC80B9DA-ECC2-42F6-A2F7-6A8FAEEBEF8D}" destId="{7991BE01-900B-4C09-9D9E-5A346ECFD70E}" srcOrd="0" destOrd="0" presId="urn:microsoft.com/office/officeart/2005/8/layout/orgChart1"/>
    <dgm:cxn modelId="{587B5462-97BC-4391-8CE7-793A76B250A2}" type="presParOf" srcId="{CC80B9DA-ECC2-42F6-A2F7-6A8FAEEBEF8D}" destId="{D66D4112-BB87-4E31-83D8-3672194FC3BF}" srcOrd="1" destOrd="0" presId="urn:microsoft.com/office/officeart/2005/8/layout/orgChart1"/>
    <dgm:cxn modelId="{37402111-AEF2-428D-8AAB-AC6342687BA2}" type="presParOf" srcId="{6AAA3541-1023-4465-A64A-EB9BB9B174B6}" destId="{97725E79-6F20-4E26-810C-0F6BAC61AD52}" srcOrd="1" destOrd="0" presId="urn:microsoft.com/office/officeart/2005/8/layout/orgChart1"/>
    <dgm:cxn modelId="{01EEAC14-93C2-4506-A90E-86321C1B7BAC}" type="presParOf" srcId="{6AAA3541-1023-4465-A64A-EB9BB9B174B6}" destId="{5BEA188F-50DE-4FD3-97CA-AAD06D8A4062}" srcOrd="2" destOrd="0" presId="urn:microsoft.com/office/officeart/2005/8/layout/orgChart1"/>
    <dgm:cxn modelId="{1FDB55BE-CA7A-41AC-AF04-47370CC90590}" type="presParOf" srcId="{D85945B5-AAFF-4E69-8E34-6A4F2711BD8E}" destId="{B557A057-C152-4D40-B3BC-A7FB4ED67970}" srcOrd="6" destOrd="0" presId="urn:microsoft.com/office/officeart/2005/8/layout/orgChart1"/>
    <dgm:cxn modelId="{D78A1D26-B67A-4ACD-AA20-AB9D4494CD2B}" type="presParOf" srcId="{D85945B5-AAFF-4E69-8E34-6A4F2711BD8E}" destId="{0ABB48C8-34C5-429F-91A2-CEE5C8C8CB0B}" srcOrd="7" destOrd="0" presId="urn:microsoft.com/office/officeart/2005/8/layout/orgChart1"/>
    <dgm:cxn modelId="{7BCB96B6-EDE8-4894-A502-F36AA656B3A2}" type="presParOf" srcId="{0ABB48C8-34C5-429F-91A2-CEE5C8C8CB0B}" destId="{17532113-DB84-4C16-9919-F126C5071803}" srcOrd="0" destOrd="0" presId="urn:microsoft.com/office/officeart/2005/8/layout/orgChart1"/>
    <dgm:cxn modelId="{F762CA8C-F0C8-40BF-9EDD-7F846FE42782}" type="presParOf" srcId="{17532113-DB84-4C16-9919-F126C5071803}" destId="{6E667917-39C0-4EF2-9CB4-138820EAC39A}" srcOrd="0" destOrd="0" presId="urn:microsoft.com/office/officeart/2005/8/layout/orgChart1"/>
    <dgm:cxn modelId="{9873510D-9B8F-453F-AEC1-A4FCCB52CE8F}" type="presParOf" srcId="{17532113-DB84-4C16-9919-F126C5071803}" destId="{A2B61891-20EE-4F64-AB9A-E43813C66210}" srcOrd="1" destOrd="0" presId="urn:microsoft.com/office/officeart/2005/8/layout/orgChart1"/>
    <dgm:cxn modelId="{CBDC4213-18AE-42F1-88EA-9210CCDEDE8E}" type="presParOf" srcId="{0ABB48C8-34C5-429F-91A2-CEE5C8C8CB0B}" destId="{79DEC746-2258-49CD-AA2A-3113E9CA6E3B}" srcOrd="1" destOrd="0" presId="urn:microsoft.com/office/officeart/2005/8/layout/orgChart1"/>
    <dgm:cxn modelId="{2A138ACC-519F-4436-9411-E3F7AEC90DEC}" type="presParOf" srcId="{0ABB48C8-34C5-429F-91A2-CEE5C8C8CB0B}" destId="{849E8400-022D-4AAF-996D-60AE2523426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AA9216-F4C2-40C2-8A9F-B6DF62729460}" type="doc">
      <dgm:prSet loTypeId="urn:microsoft.com/office/officeart/2005/8/layout/lProcess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pt-BR"/>
        </a:p>
      </dgm:t>
    </dgm:pt>
    <dgm:pt modelId="{11A06712-5517-47D5-B00B-B9BA74E53266}">
      <dgm:prSet phldrT="[Texto]"/>
      <dgm:spPr/>
      <dgm:t>
        <a:bodyPr/>
        <a:lstStyle/>
        <a:p>
          <a:r>
            <a:rPr lang="pt-BR" dirty="0"/>
            <a:t>PAF</a:t>
          </a:r>
        </a:p>
      </dgm:t>
    </dgm:pt>
    <dgm:pt modelId="{782BBAA6-B92D-449E-814D-389C21038D40}" type="parTrans" cxnId="{CDD93CD3-A833-48BE-92F1-C1E502684A87}">
      <dgm:prSet/>
      <dgm:spPr/>
      <dgm:t>
        <a:bodyPr/>
        <a:lstStyle/>
        <a:p>
          <a:endParaRPr lang="pt-BR"/>
        </a:p>
      </dgm:t>
    </dgm:pt>
    <dgm:pt modelId="{3CE3EBC6-474A-47BC-9B5F-7B4334458A83}" type="sibTrans" cxnId="{CDD93CD3-A833-48BE-92F1-C1E502684A87}">
      <dgm:prSet/>
      <dgm:spPr/>
      <dgm:t>
        <a:bodyPr/>
        <a:lstStyle/>
        <a:p>
          <a:endParaRPr lang="pt-BR"/>
        </a:p>
      </dgm:t>
    </dgm:pt>
    <dgm:pt modelId="{E183D2F8-02DD-487E-90EE-F1BEBB3BF48A}">
      <dgm:prSet/>
      <dgm:spPr/>
      <dgm:t>
        <a:bodyPr/>
        <a:lstStyle/>
        <a:p>
          <a:r>
            <a:rPr lang="en-US"/>
            <a:t>KMO e Teste de Barlett. </a:t>
          </a:r>
          <a:endParaRPr lang="en-US" dirty="0"/>
        </a:p>
      </dgm:t>
    </dgm:pt>
    <dgm:pt modelId="{5033EE2A-1CE4-40D0-A670-59362F070713}" type="parTrans" cxnId="{9BE302C1-78AC-433E-9F28-AB6133087FAF}">
      <dgm:prSet/>
      <dgm:spPr/>
      <dgm:t>
        <a:bodyPr/>
        <a:lstStyle/>
        <a:p>
          <a:endParaRPr lang="pt-BR"/>
        </a:p>
      </dgm:t>
    </dgm:pt>
    <dgm:pt modelId="{3BE6FC62-336B-4B53-BF4B-4FCA7186ED24}" type="sibTrans" cxnId="{9BE302C1-78AC-433E-9F28-AB6133087FAF}">
      <dgm:prSet/>
      <dgm:spPr/>
      <dgm:t>
        <a:bodyPr/>
        <a:lstStyle/>
        <a:p>
          <a:endParaRPr lang="pt-BR"/>
        </a:p>
      </dgm:t>
    </dgm:pt>
    <dgm:pt modelId="{0EF06D6E-7A2B-44ED-9080-EBD3FDAFF264}">
      <dgm:prSet/>
      <dgm:spPr/>
      <dgm:t>
        <a:bodyPr/>
        <a:lstStyle/>
        <a:p>
          <a:r>
            <a:rPr lang="en-US"/>
            <a:t>asymmetry and kurtosis</a:t>
          </a:r>
          <a:endParaRPr lang="en-US" dirty="0"/>
        </a:p>
      </dgm:t>
    </dgm:pt>
    <dgm:pt modelId="{D232E8EA-B430-4594-B107-034F506DE4E3}" type="parTrans" cxnId="{87F62A87-260E-4A2D-9674-8EF4946475E9}">
      <dgm:prSet/>
      <dgm:spPr/>
      <dgm:t>
        <a:bodyPr/>
        <a:lstStyle/>
        <a:p>
          <a:endParaRPr lang="pt-BR"/>
        </a:p>
      </dgm:t>
    </dgm:pt>
    <dgm:pt modelId="{44580C00-2F3C-40F2-B3F6-C1DEA83F64CC}" type="sibTrans" cxnId="{87F62A87-260E-4A2D-9674-8EF4946475E9}">
      <dgm:prSet/>
      <dgm:spPr/>
      <dgm:t>
        <a:bodyPr/>
        <a:lstStyle/>
        <a:p>
          <a:endParaRPr lang="pt-BR"/>
        </a:p>
      </dgm:t>
    </dgm:pt>
    <dgm:pt modelId="{CEDE2030-FB84-43CC-BC88-A0B7C5771C8D}">
      <dgm:prSet/>
      <dgm:spPr/>
      <dgm:t>
        <a:bodyPr/>
        <a:lstStyle/>
        <a:p>
          <a:r>
            <a:rPr lang="en-US"/>
            <a:t>Critérios para decisão de fatores</a:t>
          </a:r>
          <a:endParaRPr lang="en-US" dirty="0"/>
        </a:p>
      </dgm:t>
    </dgm:pt>
    <dgm:pt modelId="{05BC5FA7-B5E8-4918-A224-F777C9A1C940}" type="parTrans" cxnId="{0E632233-1B46-42C1-BD6C-2383820DC882}">
      <dgm:prSet/>
      <dgm:spPr/>
      <dgm:t>
        <a:bodyPr/>
        <a:lstStyle/>
        <a:p>
          <a:endParaRPr lang="pt-BR"/>
        </a:p>
      </dgm:t>
    </dgm:pt>
    <dgm:pt modelId="{00357B0D-E25E-4EAC-B6AC-80FA1420A210}" type="sibTrans" cxnId="{0E632233-1B46-42C1-BD6C-2383820DC882}">
      <dgm:prSet/>
      <dgm:spPr/>
      <dgm:t>
        <a:bodyPr/>
        <a:lstStyle/>
        <a:p>
          <a:endParaRPr lang="pt-BR"/>
        </a:p>
      </dgm:t>
    </dgm:pt>
    <dgm:pt modelId="{CB0B5491-EDA3-4B08-BC36-CD50DF302EBD}">
      <dgm:prSet/>
      <dgm:spPr/>
      <dgm:t>
        <a:bodyPr/>
        <a:lstStyle/>
        <a:p>
          <a:r>
            <a:rPr lang="en-US"/>
            <a:t>Matriz factorial resultante com rotação</a:t>
          </a:r>
          <a:endParaRPr lang="pt-BR" dirty="0"/>
        </a:p>
      </dgm:t>
    </dgm:pt>
    <dgm:pt modelId="{ECBCF06F-3391-4731-A41C-26B137BB2D96}" type="parTrans" cxnId="{BB79B4CD-05D0-4D38-AB8E-30428E27099B}">
      <dgm:prSet/>
      <dgm:spPr/>
      <dgm:t>
        <a:bodyPr/>
        <a:lstStyle/>
        <a:p>
          <a:endParaRPr lang="pt-BR"/>
        </a:p>
      </dgm:t>
    </dgm:pt>
    <dgm:pt modelId="{228A332E-A919-4CE7-BDA0-AE07DF5E0667}" type="sibTrans" cxnId="{BB79B4CD-05D0-4D38-AB8E-30428E27099B}">
      <dgm:prSet/>
      <dgm:spPr/>
      <dgm:t>
        <a:bodyPr/>
        <a:lstStyle/>
        <a:p>
          <a:endParaRPr lang="pt-BR"/>
        </a:p>
      </dgm:t>
    </dgm:pt>
    <dgm:pt modelId="{077F9939-01C3-49A0-977E-AAD9FF94E26B}">
      <dgm:prSet/>
      <dgm:spPr/>
      <dgm:t>
        <a:bodyPr/>
        <a:lstStyle/>
        <a:p>
          <a:r>
            <a:rPr lang="pt-BR" dirty="0"/>
            <a:t>CFA</a:t>
          </a:r>
        </a:p>
      </dgm:t>
    </dgm:pt>
    <dgm:pt modelId="{D1371DEE-26CC-4D42-A9E8-7D6D5559E7D7}" type="parTrans" cxnId="{34A9E5E2-54AE-4AC0-AEE6-C1DC0D1FE7AC}">
      <dgm:prSet/>
      <dgm:spPr/>
      <dgm:t>
        <a:bodyPr/>
        <a:lstStyle/>
        <a:p>
          <a:endParaRPr lang="pt-BR"/>
        </a:p>
      </dgm:t>
    </dgm:pt>
    <dgm:pt modelId="{731945A7-E743-433C-8AE8-087E4012FB8D}" type="sibTrans" cxnId="{34A9E5E2-54AE-4AC0-AEE6-C1DC0D1FE7AC}">
      <dgm:prSet/>
      <dgm:spPr/>
      <dgm:t>
        <a:bodyPr/>
        <a:lstStyle/>
        <a:p>
          <a:endParaRPr lang="pt-BR"/>
        </a:p>
      </dgm:t>
    </dgm:pt>
    <dgm:pt modelId="{DF493F91-E4DB-4B00-A206-0CE51C122F91}">
      <dgm:prSet/>
      <dgm:spPr/>
      <dgm:t>
        <a:bodyPr/>
        <a:lstStyle/>
        <a:p>
          <a:r>
            <a:rPr lang="pt-BR" dirty="0"/>
            <a:t>Modelos para teste</a:t>
          </a:r>
        </a:p>
      </dgm:t>
    </dgm:pt>
    <dgm:pt modelId="{E0341AE8-49EC-40B3-8C07-5834B8D20B7A}" type="parTrans" cxnId="{DFA7DB06-FB09-4064-9F0E-E0A23C2DA941}">
      <dgm:prSet/>
      <dgm:spPr/>
      <dgm:t>
        <a:bodyPr/>
        <a:lstStyle/>
        <a:p>
          <a:endParaRPr lang="pt-BR"/>
        </a:p>
      </dgm:t>
    </dgm:pt>
    <dgm:pt modelId="{021546F6-1597-4275-A044-6DFC70DB4948}" type="sibTrans" cxnId="{DFA7DB06-FB09-4064-9F0E-E0A23C2DA941}">
      <dgm:prSet/>
      <dgm:spPr/>
      <dgm:t>
        <a:bodyPr/>
        <a:lstStyle/>
        <a:p>
          <a:endParaRPr lang="pt-BR"/>
        </a:p>
      </dgm:t>
    </dgm:pt>
    <dgm:pt modelId="{88318108-FABD-4002-9F43-923979893853}">
      <dgm:prSet/>
      <dgm:spPr/>
      <dgm:t>
        <a:bodyPr/>
        <a:lstStyle/>
        <a:p>
          <a:r>
            <a:rPr lang="pt-BR" dirty="0"/>
            <a:t>Modelo resultante</a:t>
          </a:r>
        </a:p>
      </dgm:t>
    </dgm:pt>
    <dgm:pt modelId="{CB54AE90-BE4C-40FF-8886-C751D8595AFA}" type="parTrans" cxnId="{7FB99A36-46D7-498D-B6C6-2ED125BC726E}">
      <dgm:prSet/>
      <dgm:spPr/>
      <dgm:t>
        <a:bodyPr/>
        <a:lstStyle/>
        <a:p>
          <a:endParaRPr lang="pt-BR"/>
        </a:p>
      </dgm:t>
    </dgm:pt>
    <dgm:pt modelId="{CF57ECB4-EFBC-4C5C-B8B9-E39DD4E7FC5A}" type="sibTrans" cxnId="{7FB99A36-46D7-498D-B6C6-2ED125BC726E}">
      <dgm:prSet/>
      <dgm:spPr/>
      <dgm:t>
        <a:bodyPr/>
        <a:lstStyle/>
        <a:p>
          <a:endParaRPr lang="pt-BR"/>
        </a:p>
      </dgm:t>
    </dgm:pt>
    <dgm:pt modelId="{14CAD3F1-80DD-4E7C-B0EC-BCE6C69A42DD}">
      <dgm:prSet/>
      <dgm:spPr/>
      <dgm:t>
        <a:bodyPr/>
        <a:lstStyle/>
        <a:p>
          <a:r>
            <a:rPr lang="pt-BR"/>
            <a:t>Indicadores </a:t>
          </a:r>
          <a:r>
            <a:rPr lang="pt-BR" dirty="0"/>
            <a:t>de ajuste</a:t>
          </a:r>
        </a:p>
      </dgm:t>
    </dgm:pt>
    <dgm:pt modelId="{AADB2FB8-F019-4D45-B5BA-34F122ADF1F6}" type="parTrans" cxnId="{3C50AF00-CA67-432A-96E4-82563478F0AD}">
      <dgm:prSet/>
      <dgm:spPr/>
      <dgm:t>
        <a:bodyPr/>
        <a:lstStyle/>
        <a:p>
          <a:endParaRPr lang="pt-BR"/>
        </a:p>
      </dgm:t>
    </dgm:pt>
    <dgm:pt modelId="{5F53ACFE-240E-404C-930F-A89710C3CD5F}" type="sibTrans" cxnId="{3C50AF00-CA67-432A-96E4-82563478F0AD}">
      <dgm:prSet/>
      <dgm:spPr/>
      <dgm:t>
        <a:bodyPr/>
        <a:lstStyle/>
        <a:p>
          <a:endParaRPr lang="pt-BR"/>
        </a:p>
      </dgm:t>
    </dgm:pt>
    <dgm:pt modelId="{5F39C260-1F50-403F-A93C-63BD2D91981C}">
      <dgm:prSet/>
      <dgm:spPr/>
      <dgm:t>
        <a:bodyPr/>
        <a:lstStyle/>
        <a:p>
          <a:r>
            <a:rPr lang="pt-BR" dirty="0"/>
            <a:t>Evidência de Precisão e convergência</a:t>
          </a:r>
        </a:p>
      </dgm:t>
    </dgm:pt>
    <dgm:pt modelId="{F72D8DDA-408C-4935-BC5A-EC2C24822AD7}" type="parTrans" cxnId="{CFEA7D37-906B-4743-9D6A-C486F3EA44AE}">
      <dgm:prSet/>
      <dgm:spPr/>
      <dgm:t>
        <a:bodyPr/>
        <a:lstStyle/>
        <a:p>
          <a:endParaRPr lang="pt-BR"/>
        </a:p>
      </dgm:t>
    </dgm:pt>
    <dgm:pt modelId="{6800D4CF-EDDF-49E9-A03F-61037A2FE608}" type="sibTrans" cxnId="{CFEA7D37-906B-4743-9D6A-C486F3EA44AE}">
      <dgm:prSet/>
      <dgm:spPr/>
      <dgm:t>
        <a:bodyPr/>
        <a:lstStyle/>
        <a:p>
          <a:endParaRPr lang="pt-BR"/>
        </a:p>
      </dgm:t>
    </dgm:pt>
    <dgm:pt modelId="{E048877D-6EB7-4264-B7F6-294A8026CA9D}">
      <dgm:prSet/>
      <dgm:spPr/>
      <dgm:t>
        <a:bodyPr/>
        <a:lstStyle/>
        <a:p>
          <a:r>
            <a:rPr lang="pt-BR" dirty="0"/>
            <a:t>ômega</a:t>
          </a:r>
        </a:p>
      </dgm:t>
    </dgm:pt>
    <dgm:pt modelId="{BEB3D87A-9FEC-482D-9E73-34A46DCE19F2}" type="parTrans" cxnId="{08E41EE1-BF12-41A3-89F9-1A9C3254CDC5}">
      <dgm:prSet/>
      <dgm:spPr/>
      <dgm:t>
        <a:bodyPr/>
        <a:lstStyle/>
        <a:p>
          <a:endParaRPr lang="pt-BR"/>
        </a:p>
      </dgm:t>
    </dgm:pt>
    <dgm:pt modelId="{B091B20A-33AD-45F4-B29F-474B9209230A}" type="sibTrans" cxnId="{08E41EE1-BF12-41A3-89F9-1A9C3254CDC5}">
      <dgm:prSet/>
      <dgm:spPr/>
      <dgm:t>
        <a:bodyPr/>
        <a:lstStyle/>
        <a:p>
          <a:endParaRPr lang="pt-BR"/>
        </a:p>
      </dgm:t>
    </dgm:pt>
    <dgm:pt modelId="{C249ABAA-1931-41EA-9D3D-499C662403C6}">
      <dgm:prSet/>
      <dgm:spPr/>
      <dgm:t>
        <a:bodyPr/>
        <a:lstStyle/>
        <a:p>
          <a:r>
            <a:rPr lang="pt-BR" dirty="0"/>
            <a:t>Correlações</a:t>
          </a:r>
        </a:p>
      </dgm:t>
    </dgm:pt>
    <dgm:pt modelId="{05804808-3D89-4C24-BA6D-11E6AB28C731}" type="parTrans" cxnId="{DA6E05D6-D909-432E-BEFE-1A7B5B1614BF}">
      <dgm:prSet/>
      <dgm:spPr/>
      <dgm:t>
        <a:bodyPr/>
        <a:lstStyle/>
        <a:p>
          <a:endParaRPr lang="pt-BR"/>
        </a:p>
      </dgm:t>
    </dgm:pt>
    <dgm:pt modelId="{E5FC7868-31C0-4720-9685-0E7C47BED450}" type="sibTrans" cxnId="{DA6E05D6-D909-432E-BEFE-1A7B5B1614BF}">
      <dgm:prSet/>
      <dgm:spPr/>
      <dgm:t>
        <a:bodyPr/>
        <a:lstStyle/>
        <a:p>
          <a:endParaRPr lang="pt-BR"/>
        </a:p>
      </dgm:t>
    </dgm:pt>
    <dgm:pt modelId="{B683AA29-78F0-4DA9-8BBA-25CB0FD11C27}">
      <dgm:prSet/>
      <dgm:spPr/>
      <dgm:t>
        <a:bodyPr/>
        <a:lstStyle/>
        <a:p>
          <a:r>
            <a:rPr lang="pt-BR" dirty="0"/>
            <a:t>Testes de comparação</a:t>
          </a:r>
        </a:p>
      </dgm:t>
    </dgm:pt>
    <dgm:pt modelId="{0785D570-B4A0-4E1F-948F-80B9F8B4B2A2}" type="parTrans" cxnId="{F79F14AB-74B3-4E70-8110-3E185AAA0088}">
      <dgm:prSet/>
      <dgm:spPr/>
      <dgm:t>
        <a:bodyPr/>
        <a:lstStyle/>
        <a:p>
          <a:endParaRPr lang="pt-BR"/>
        </a:p>
      </dgm:t>
    </dgm:pt>
    <dgm:pt modelId="{6D2FAB0A-5ACB-48D9-B234-18092B911E0B}" type="sibTrans" cxnId="{F79F14AB-74B3-4E70-8110-3E185AAA0088}">
      <dgm:prSet/>
      <dgm:spPr/>
      <dgm:t>
        <a:bodyPr/>
        <a:lstStyle/>
        <a:p>
          <a:endParaRPr lang="pt-BR"/>
        </a:p>
      </dgm:t>
    </dgm:pt>
    <dgm:pt modelId="{544F1109-5681-40E5-9E7F-6D0F3CAE09AD}" type="pres">
      <dgm:prSet presAssocID="{4CAA9216-F4C2-40C2-8A9F-B6DF62729460}" presName="theList" presStyleCnt="0">
        <dgm:presLayoutVars>
          <dgm:dir/>
          <dgm:animLvl val="lvl"/>
          <dgm:resizeHandles val="exact"/>
        </dgm:presLayoutVars>
      </dgm:prSet>
      <dgm:spPr/>
    </dgm:pt>
    <dgm:pt modelId="{06221DC5-413C-4A27-AE37-4422CC4EE3F4}" type="pres">
      <dgm:prSet presAssocID="{11A06712-5517-47D5-B00B-B9BA74E53266}" presName="compNode" presStyleCnt="0"/>
      <dgm:spPr/>
    </dgm:pt>
    <dgm:pt modelId="{1FDDEBD1-4708-4472-AA65-E0E54FF1E8A9}" type="pres">
      <dgm:prSet presAssocID="{11A06712-5517-47D5-B00B-B9BA74E53266}" presName="aNode" presStyleLbl="bgShp" presStyleIdx="0" presStyleCnt="3" custLinFactNeighborX="-75766" custLinFactNeighborY="767"/>
      <dgm:spPr/>
    </dgm:pt>
    <dgm:pt modelId="{CCD3CDD9-27A8-448B-A7A7-3B27FEE3F774}" type="pres">
      <dgm:prSet presAssocID="{11A06712-5517-47D5-B00B-B9BA74E53266}" presName="textNode" presStyleLbl="bgShp" presStyleIdx="0" presStyleCnt="3"/>
      <dgm:spPr/>
    </dgm:pt>
    <dgm:pt modelId="{C23A5DC4-90BA-4FDF-835A-C3F8156B2592}" type="pres">
      <dgm:prSet presAssocID="{11A06712-5517-47D5-B00B-B9BA74E53266}" presName="compChildNode" presStyleCnt="0"/>
      <dgm:spPr/>
    </dgm:pt>
    <dgm:pt modelId="{08642B61-3521-407F-8D7F-08566C2C583A}" type="pres">
      <dgm:prSet presAssocID="{11A06712-5517-47D5-B00B-B9BA74E53266}" presName="theInnerList" presStyleCnt="0"/>
      <dgm:spPr/>
    </dgm:pt>
    <dgm:pt modelId="{0CB500E4-1A38-4429-903D-2E65FCC71EAE}" type="pres">
      <dgm:prSet presAssocID="{E183D2F8-02DD-487E-90EE-F1BEBB3BF48A}" presName="childNode" presStyleLbl="node1" presStyleIdx="0" presStyleCnt="10">
        <dgm:presLayoutVars>
          <dgm:bulletEnabled val="1"/>
        </dgm:presLayoutVars>
      </dgm:prSet>
      <dgm:spPr/>
    </dgm:pt>
    <dgm:pt modelId="{F4B6B389-9AF9-4F42-81DA-06D02BDE6FB3}" type="pres">
      <dgm:prSet presAssocID="{E183D2F8-02DD-487E-90EE-F1BEBB3BF48A}" presName="aSpace2" presStyleCnt="0"/>
      <dgm:spPr/>
    </dgm:pt>
    <dgm:pt modelId="{8CF1FB2C-393E-4870-BB22-22BDFDCE9A36}" type="pres">
      <dgm:prSet presAssocID="{0EF06D6E-7A2B-44ED-9080-EBD3FDAFF264}" presName="childNode" presStyleLbl="node1" presStyleIdx="1" presStyleCnt="10">
        <dgm:presLayoutVars>
          <dgm:bulletEnabled val="1"/>
        </dgm:presLayoutVars>
      </dgm:prSet>
      <dgm:spPr/>
    </dgm:pt>
    <dgm:pt modelId="{BF9B5448-232A-407D-BE8A-5AF2D1A9A24B}" type="pres">
      <dgm:prSet presAssocID="{0EF06D6E-7A2B-44ED-9080-EBD3FDAFF264}" presName="aSpace2" presStyleCnt="0"/>
      <dgm:spPr/>
    </dgm:pt>
    <dgm:pt modelId="{C77CCDAB-F65D-426F-8874-D65340121480}" type="pres">
      <dgm:prSet presAssocID="{CEDE2030-FB84-43CC-BC88-A0B7C5771C8D}" presName="childNode" presStyleLbl="node1" presStyleIdx="2" presStyleCnt="10">
        <dgm:presLayoutVars>
          <dgm:bulletEnabled val="1"/>
        </dgm:presLayoutVars>
      </dgm:prSet>
      <dgm:spPr/>
    </dgm:pt>
    <dgm:pt modelId="{1510BCFF-5DF2-4C24-981F-88F60D7D0923}" type="pres">
      <dgm:prSet presAssocID="{CEDE2030-FB84-43CC-BC88-A0B7C5771C8D}" presName="aSpace2" presStyleCnt="0"/>
      <dgm:spPr/>
    </dgm:pt>
    <dgm:pt modelId="{7C98E6C4-C6DE-41AC-B45C-C713DD81DC21}" type="pres">
      <dgm:prSet presAssocID="{CB0B5491-EDA3-4B08-BC36-CD50DF302EBD}" presName="childNode" presStyleLbl="node1" presStyleIdx="3" presStyleCnt="10">
        <dgm:presLayoutVars>
          <dgm:bulletEnabled val="1"/>
        </dgm:presLayoutVars>
      </dgm:prSet>
      <dgm:spPr/>
    </dgm:pt>
    <dgm:pt modelId="{5008CB84-5952-4624-8125-B6C816D6F591}" type="pres">
      <dgm:prSet presAssocID="{11A06712-5517-47D5-B00B-B9BA74E53266}" presName="aSpace" presStyleCnt="0"/>
      <dgm:spPr/>
    </dgm:pt>
    <dgm:pt modelId="{AC691EB6-ECAA-4E89-B9F8-D29935FB69EA}" type="pres">
      <dgm:prSet presAssocID="{077F9939-01C3-49A0-977E-AAD9FF94E26B}" presName="compNode" presStyleCnt="0"/>
      <dgm:spPr/>
    </dgm:pt>
    <dgm:pt modelId="{DA078E43-8AB7-445B-BFF1-90A9366EB853}" type="pres">
      <dgm:prSet presAssocID="{077F9939-01C3-49A0-977E-AAD9FF94E26B}" presName="aNode" presStyleLbl="bgShp" presStyleIdx="1" presStyleCnt="3"/>
      <dgm:spPr/>
    </dgm:pt>
    <dgm:pt modelId="{3509E1CA-BDFA-4EBB-918D-FD493B5E8D03}" type="pres">
      <dgm:prSet presAssocID="{077F9939-01C3-49A0-977E-AAD9FF94E26B}" presName="textNode" presStyleLbl="bgShp" presStyleIdx="1" presStyleCnt="3"/>
      <dgm:spPr/>
    </dgm:pt>
    <dgm:pt modelId="{23EF37A7-EF7F-4D45-8AD3-9C00F54C523B}" type="pres">
      <dgm:prSet presAssocID="{077F9939-01C3-49A0-977E-AAD9FF94E26B}" presName="compChildNode" presStyleCnt="0"/>
      <dgm:spPr/>
    </dgm:pt>
    <dgm:pt modelId="{302047CC-FB47-41B9-A190-563197B5DEB8}" type="pres">
      <dgm:prSet presAssocID="{077F9939-01C3-49A0-977E-AAD9FF94E26B}" presName="theInnerList" presStyleCnt="0"/>
      <dgm:spPr/>
    </dgm:pt>
    <dgm:pt modelId="{1DA137B7-0311-4D6B-8AB8-0CB8131B3E3E}" type="pres">
      <dgm:prSet presAssocID="{DF493F91-E4DB-4B00-A206-0CE51C122F91}" presName="childNode" presStyleLbl="node1" presStyleIdx="4" presStyleCnt="10">
        <dgm:presLayoutVars>
          <dgm:bulletEnabled val="1"/>
        </dgm:presLayoutVars>
      </dgm:prSet>
      <dgm:spPr/>
    </dgm:pt>
    <dgm:pt modelId="{876BEADB-5343-4957-B951-63035AA6A403}" type="pres">
      <dgm:prSet presAssocID="{DF493F91-E4DB-4B00-A206-0CE51C122F91}" presName="aSpace2" presStyleCnt="0"/>
      <dgm:spPr/>
    </dgm:pt>
    <dgm:pt modelId="{E644554A-65F8-4A42-89C4-669B05233B62}" type="pres">
      <dgm:prSet presAssocID="{14CAD3F1-80DD-4E7C-B0EC-BCE6C69A42DD}" presName="childNode" presStyleLbl="node1" presStyleIdx="5" presStyleCnt="10">
        <dgm:presLayoutVars>
          <dgm:bulletEnabled val="1"/>
        </dgm:presLayoutVars>
      </dgm:prSet>
      <dgm:spPr/>
    </dgm:pt>
    <dgm:pt modelId="{A9816ED2-0424-442D-995C-B32970894CC4}" type="pres">
      <dgm:prSet presAssocID="{14CAD3F1-80DD-4E7C-B0EC-BCE6C69A42DD}" presName="aSpace2" presStyleCnt="0"/>
      <dgm:spPr/>
    </dgm:pt>
    <dgm:pt modelId="{18974402-C2F7-48BC-9DB6-F44DA1BE8074}" type="pres">
      <dgm:prSet presAssocID="{88318108-FABD-4002-9F43-923979893853}" presName="childNode" presStyleLbl="node1" presStyleIdx="6" presStyleCnt="10">
        <dgm:presLayoutVars>
          <dgm:bulletEnabled val="1"/>
        </dgm:presLayoutVars>
      </dgm:prSet>
      <dgm:spPr/>
    </dgm:pt>
    <dgm:pt modelId="{80D686A3-1FDB-4EF7-A531-FDEC9F993336}" type="pres">
      <dgm:prSet presAssocID="{077F9939-01C3-49A0-977E-AAD9FF94E26B}" presName="aSpace" presStyleCnt="0"/>
      <dgm:spPr/>
    </dgm:pt>
    <dgm:pt modelId="{D1915091-D9EF-44DA-B2E3-5220FAD15B64}" type="pres">
      <dgm:prSet presAssocID="{5F39C260-1F50-403F-A93C-63BD2D91981C}" presName="compNode" presStyleCnt="0"/>
      <dgm:spPr/>
    </dgm:pt>
    <dgm:pt modelId="{7248A466-C50F-4BC0-8068-402F20D1530C}" type="pres">
      <dgm:prSet presAssocID="{5F39C260-1F50-403F-A93C-63BD2D91981C}" presName="aNode" presStyleLbl="bgShp" presStyleIdx="2" presStyleCnt="3"/>
      <dgm:spPr/>
    </dgm:pt>
    <dgm:pt modelId="{72F9A8C9-BD30-4EB9-A5FC-4A3DABC5798F}" type="pres">
      <dgm:prSet presAssocID="{5F39C260-1F50-403F-A93C-63BD2D91981C}" presName="textNode" presStyleLbl="bgShp" presStyleIdx="2" presStyleCnt="3"/>
      <dgm:spPr/>
    </dgm:pt>
    <dgm:pt modelId="{EEBA77C7-1583-4072-9B70-4742D8B471E6}" type="pres">
      <dgm:prSet presAssocID="{5F39C260-1F50-403F-A93C-63BD2D91981C}" presName="compChildNode" presStyleCnt="0"/>
      <dgm:spPr/>
    </dgm:pt>
    <dgm:pt modelId="{4F6A2BD0-E167-4387-B1F8-3ACA84AD3443}" type="pres">
      <dgm:prSet presAssocID="{5F39C260-1F50-403F-A93C-63BD2D91981C}" presName="theInnerList" presStyleCnt="0"/>
      <dgm:spPr/>
    </dgm:pt>
    <dgm:pt modelId="{3935CA42-92EF-4787-9492-614E8256BBF3}" type="pres">
      <dgm:prSet presAssocID="{E048877D-6EB7-4264-B7F6-294A8026CA9D}" presName="childNode" presStyleLbl="node1" presStyleIdx="7" presStyleCnt="10">
        <dgm:presLayoutVars>
          <dgm:bulletEnabled val="1"/>
        </dgm:presLayoutVars>
      </dgm:prSet>
      <dgm:spPr/>
    </dgm:pt>
    <dgm:pt modelId="{96BEDE16-9ED1-4C0D-9460-CEAFA3C283D6}" type="pres">
      <dgm:prSet presAssocID="{E048877D-6EB7-4264-B7F6-294A8026CA9D}" presName="aSpace2" presStyleCnt="0"/>
      <dgm:spPr/>
    </dgm:pt>
    <dgm:pt modelId="{5FFFD8B3-C9C0-42FB-92E3-A3BFA16F44CB}" type="pres">
      <dgm:prSet presAssocID="{C249ABAA-1931-41EA-9D3D-499C662403C6}" presName="childNode" presStyleLbl="node1" presStyleIdx="8" presStyleCnt="10">
        <dgm:presLayoutVars>
          <dgm:bulletEnabled val="1"/>
        </dgm:presLayoutVars>
      </dgm:prSet>
      <dgm:spPr/>
    </dgm:pt>
    <dgm:pt modelId="{3368B92E-7CFA-4A92-B2E1-37360552F230}" type="pres">
      <dgm:prSet presAssocID="{C249ABAA-1931-41EA-9D3D-499C662403C6}" presName="aSpace2" presStyleCnt="0"/>
      <dgm:spPr/>
    </dgm:pt>
    <dgm:pt modelId="{B10DDA3A-D68D-4D3D-9B36-AFBA8BF6BB32}" type="pres">
      <dgm:prSet presAssocID="{B683AA29-78F0-4DA9-8BBA-25CB0FD11C27}" presName="childNode" presStyleLbl="node1" presStyleIdx="9" presStyleCnt="10">
        <dgm:presLayoutVars>
          <dgm:bulletEnabled val="1"/>
        </dgm:presLayoutVars>
      </dgm:prSet>
      <dgm:spPr/>
    </dgm:pt>
  </dgm:ptLst>
  <dgm:cxnLst>
    <dgm:cxn modelId="{3C50AF00-CA67-432A-96E4-82563478F0AD}" srcId="{077F9939-01C3-49A0-977E-AAD9FF94E26B}" destId="{14CAD3F1-80DD-4E7C-B0EC-BCE6C69A42DD}" srcOrd="1" destOrd="0" parTransId="{AADB2FB8-F019-4D45-B5BA-34F122ADF1F6}" sibTransId="{5F53ACFE-240E-404C-930F-A89710C3CD5F}"/>
    <dgm:cxn modelId="{C1C1F605-9686-43F9-B8F5-1F0BFB27CD7F}" type="presOf" srcId="{077F9939-01C3-49A0-977E-AAD9FF94E26B}" destId="{DA078E43-8AB7-445B-BFF1-90A9366EB853}" srcOrd="0" destOrd="0" presId="urn:microsoft.com/office/officeart/2005/8/layout/lProcess2"/>
    <dgm:cxn modelId="{DFA7DB06-FB09-4064-9F0E-E0A23C2DA941}" srcId="{077F9939-01C3-49A0-977E-AAD9FF94E26B}" destId="{DF493F91-E4DB-4B00-A206-0CE51C122F91}" srcOrd="0" destOrd="0" parTransId="{E0341AE8-49EC-40B3-8C07-5834B8D20B7A}" sibTransId="{021546F6-1597-4275-A044-6DFC70DB4948}"/>
    <dgm:cxn modelId="{3EF41B0F-87E2-4BF1-9F4D-C0EF80E80869}" type="presOf" srcId="{CEDE2030-FB84-43CC-BC88-A0B7C5771C8D}" destId="{C77CCDAB-F65D-426F-8874-D65340121480}" srcOrd="0" destOrd="0" presId="urn:microsoft.com/office/officeart/2005/8/layout/lProcess2"/>
    <dgm:cxn modelId="{3BC49D19-BC59-4D59-86C8-82D85EFF9022}" type="presOf" srcId="{14CAD3F1-80DD-4E7C-B0EC-BCE6C69A42DD}" destId="{E644554A-65F8-4A42-89C4-669B05233B62}" srcOrd="0" destOrd="0" presId="urn:microsoft.com/office/officeart/2005/8/layout/lProcess2"/>
    <dgm:cxn modelId="{464F942D-7439-4648-B491-D99AF5BF434C}" type="presOf" srcId="{C249ABAA-1931-41EA-9D3D-499C662403C6}" destId="{5FFFD8B3-C9C0-42FB-92E3-A3BFA16F44CB}" srcOrd="0" destOrd="0" presId="urn:microsoft.com/office/officeart/2005/8/layout/lProcess2"/>
    <dgm:cxn modelId="{D23D7432-CDB6-4352-B881-7DBAFC0066C0}" type="presOf" srcId="{5F39C260-1F50-403F-A93C-63BD2D91981C}" destId="{7248A466-C50F-4BC0-8068-402F20D1530C}" srcOrd="0" destOrd="0" presId="urn:microsoft.com/office/officeart/2005/8/layout/lProcess2"/>
    <dgm:cxn modelId="{0E632233-1B46-42C1-BD6C-2383820DC882}" srcId="{11A06712-5517-47D5-B00B-B9BA74E53266}" destId="{CEDE2030-FB84-43CC-BC88-A0B7C5771C8D}" srcOrd="2" destOrd="0" parTransId="{05BC5FA7-B5E8-4918-A224-F777C9A1C940}" sibTransId="{00357B0D-E25E-4EAC-B6AC-80FA1420A210}"/>
    <dgm:cxn modelId="{897B6C33-1B04-48FD-8ADB-D8EF5F275A86}" type="presOf" srcId="{CB0B5491-EDA3-4B08-BC36-CD50DF302EBD}" destId="{7C98E6C4-C6DE-41AC-B45C-C713DD81DC21}" srcOrd="0" destOrd="0" presId="urn:microsoft.com/office/officeart/2005/8/layout/lProcess2"/>
    <dgm:cxn modelId="{7FB99A36-46D7-498D-B6C6-2ED125BC726E}" srcId="{077F9939-01C3-49A0-977E-AAD9FF94E26B}" destId="{88318108-FABD-4002-9F43-923979893853}" srcOrd="2" destOrd="0" parTransId="{CB54AE90-BE4C-40FF-8886-C751D8595AFA}" sibTransId="{CF57ECB4-EFBC-4C5C-B8B9-E39DD4E7FC5A}"/>
    <dgm:cxn modelId="{CFEA7D37-906B-4743-9D6A-C486F3EA44AE}" srcId="{4CAA9216-F4C2-40C2-8A9F-B6DF62729460}" destId="{5F39C260-1F50-403F-A93C-63BD2D91981C}" srcOrd="2" destOrd="0" parTransId="{F72D8DDA-408C-4935-BC5A-EC2C24822AD7}" sibTransId="{6800D4CF-EDDF-49E9-A03F-61037A2FE608}"/>
    <dgm:cxn modelId="{99D2DE60-E54A-4AA4-BCDB-96D80A05252B}" type="presOf" srcId="{88318108-FABD-4002-9F43-923979893853}" destId="{18974402-C2F7-48BC-9DB6-F44DA1BE8074}" srcOrd="0" destOrd="0" presId="urn:microsoft.com/office/officeart/2005/8/layout/lProcess2"/>
    <dgm:cxn modelId="{C9918F61-0947-4BC0-AD6C-5243DB2349F4}" type="presOf" srcId="{DF493F91-E4DB-4B00-A206-0CE51C122F91}" destId="{1DA137B7-0311-4D6B-8AB8-0CB8131B3E3E}" srcOrd="0" destOrd="0" presId="urn:microsoft.com/office/officeart/2005/8/layout/lProcess2"/>
    <dgm:cxn modelId="{1CB95943-0010-4069-B336-B4A38B38602F}" type="presOf" srcId="{B683AA29-78F0-4DA9-8BBA-25CB0FD11C27}" destId="{B10DDA3A-D68D-4D3D-9B36-AFBA8BF6BB32}" srcOrd="0" destOrd="0" presId="urn:microsoft.com/office/officeart/2005/8/layout/lProcess2"/>
    <dgm:cxn modelId="{929A9365-1F19-4643-9C82-F608E17DBB44}" type="presOf" srcId="{4CAA9216-F4C2-40C2-8A9F-B6DF62729460}" destId="{544F1109-5681-40E5-9E7F-6D0F3CAE09AD}" srcOrd="0" destOrd="0" presId="urn:microsoft.com/office/officeart/2005/8/layout/lProcess2"/>
    <dgm:cxn modelId="{C270A645-534F-47DF-B139-00C777F768EF}" type="presOf" srcId="{0EF06D6E-7A2B-44ED-9080-EBD3FDAFF264}" destId="{8CF1FB2C-393E-4870-BB22-22BDFDCE9A36}" srcOrd="0" destOrd="0" presId="urn:microsoft.com/office/officeart/2005/8/layout/lProcess2"/>
    <dgm:cxn modelId="{87F62A87-260E-4A2D-9674-8EF4946475E9}" srcId="{11A06712-5517-47D5-B00B-B9BA74E53266}" destId="{0EF06D6E-7A2B-44ED-9080-EBD3FDAFF264}" srcOrd="1" destOrd="0" parTransId="{D232E8EA-B430-4594-B107-034F506DE4E3}" sibTransId="{44580C00-2F3C-40F2-B3F6-C1DEA83F64CC}"/>
    <dgm:cxn modelId="{883A5990-BEEF-45DA-AEA6-995444D62740}" type="presOf" srcId="{E183D2F8-02DD-487E-90EE-F1BEBB3BF48A}" destId="{0CB500E4-1A38-4429-903D-2E65FCC71EAE}" srcOrd="0" destOrd="0" presId="urn:microsoft.com/office/officeart/2005/8/layout/lProcess2"/>
    <dgm:cxn modelId="{37DAB0AA-661B-4E3C-8EC0-71BB990EFB98}" type="presOf" srcId="{11A06712-5517-47D5-B00B-B9BA74E53266}" destId="{1FDDEBD1-4708-4472-AA65-E0E54FF1E8A9}" srcOrd="0" destOrd="0" presId="urn:microsoft.com/office/officeart/2005/8/layout/lProcess2"/>
    <dgm:cxn modelId="{F79F14AB-74B3-4E70-8110-3E185AAA0088}" srcId="{5F39C260-1F50-403F-A93C-63BD2D91981C}" destId="{B683AA29-78F0-4DA9-8BBA-25CB0FD11C27}" srcOrd="2" destOrd="0" parTransId="{0785D570-B4A0-4E1F-948F-80B9F8B4B2A2}" sibTransId="{6D2FAB0A-5ACB-48D9-B234-18092B911E0B}"/>
    <dgm:cxn modelId="{9BE302C1-78AC-433E-9F28-AB6133087FAF}" srcId="{11A06712-5517-47D5-B00B-B9BA74E53266}" destId="{E183D2F8-02DD-487E-90EE-F1BEBB3BF48A}" srcOrd="0" destOrd="0" parTransId="{5033EE2A-1CE4-40D0-A670-59362F070713}" sibTransId="{3BE6FC62-336B-4B53-BF4B-4FCA7186ED24}"/>
    <dgm:cxn modelId="{0AD838C7-CCE4-414E-93A8-5C5FBB387098}" type="presOf" srcId="{E048877D-6EB7-4264-B7F6-294A8026CA9D}" destId="{3935CA42-92EF-4787-9492-614E8256BBF3}" srcOrd="0" destOrd="0" presId="urn:microsoft.com/office/officeart/2005/8/layout/lProcess2"/>
    <dgm:cxn modelId="{893D7EC9-897A-4020-9CB8-FCE56E079266}" type="presOf" srcId="{077F9939-01C3-49A0-977E-AAD9FF94E26B}" destId="{3509E1CA-BDFA-4EBB-918D-FD493B5E8D03}" srcOrd="1" destOrd="0" presId="urn:microsoft.com/office/officeart/2005/8/layout/lProcess2"/>
    <dgm:cxn modelId="{BB79B4CD-05D0-4D38-AB8E-30428E27099B}" srcId="{11A06712-5517-47D5-B00B-B9BA74E53266}" destId="{CB0B5491-EDA3-4B08-BC36-CD50DF302EBD}" srcOrd="3" destOrd="0" parTransId="{ECBCF06F-3391-4731-A41C-26B137BB2D96}" sibTransId="{228A332E-A919-4CE7-BDA0-AE07DF5E0667}"/>
    <dgm:cxn modelId="{CDD93CD3-A833-48BE-92F1-C1E502684A87}" srcId="{4CAA9216-F4C2-40C2-8A9F-B6DF62729460}" destId="{11A06712-5517-47D5-B00B-B9BA74E53266}" srcOrd="0" destOrd="0" parTransId="{782BBAA6-B92D-449E-814D-389C21038D40}" sibTransId="{3CE3EBC6-474A-47BC-9B5F-7B4334458A83}"/>
    <dgm:cxn modelId="{DA6E05D6-D909-432E-BEFE-1A7B5B1614BF}" srcId="{5F39C260-1F50-403F-A93C-63BD2D91981C}" destId="{C249ABAA-1931-41EA-9D3D-499C662403C6}" srcOrd="1" destOrd="0" parTransId="{05804808-3D89-4C24-BA6D-11E6AB28C731}" sibTransId="{E5FC7868-31C0-4720-9685-0E7C47BED450}"/>
    <dgm:cxn modelId="{232CF9DF-2696-40E6-9844-2B494C2E5AA6}" type="presOf" srcId="{11A06712-5517-47D5-B00B-B9BA74E53266}" destId="{CCD3CDD9-27A8-448B-A7A7-3B27FEE3F774}" srcOrd="1" destOrd="0" presId="urn:microsoft.com/office/officeart/2005/8/layout/lProcess2"/>
    <dgm:cxn modelId="{08E41EE1-BF12-41A3-89F9-1A9C3254CDC5}" srcId="{5F39C260-1F50-403F-A93C-63BD2D91981C}" destId="{E048877D-6EB7-4264-B7F6-294A8026CA9D}" srcOrd="0" destOrd="0" parTransId="{BEB3D87A-9FEC-482D-9E73-34A46DCE19F2}" sibTransId="{B091B20A-33AD-45F4-B29F-474B9209230A}"/>
    <dgm:cxn modelId="{34A9E5E2-54AE-4AC0-AEE6-C1DC0D1FE7AC}" srcId="{4CAA9216-F4C2-40C2-8A9F-B6DF62729460}" destId="{077F9939-01C3-49A0-977E-AAD9FF94E26B}" srcOrd="1" destOrd="0" parTransId="{D1371DEE-26CC-4D42-A9E8-7D6D5559E7D7}" sibTransId="{731945A7-E743-433C-8AE8-087E4012FB8D}"/>
    <dgm:cxn modelId="{556120F2-F7F4-4838-9A22-FD20EA298BB2}" type="presOf" srcId="{5F39C260-1F50-403F-A93C-63BD2D91981C}" destId="{72F9A8C9-BD30-4EB9-A5FC-4A3DABC5798F}" srcOrd="1" destOrd="0" presId="urn:microsoft.com/office/officeart/2005/8/layout/lProcess2"/>
    <dgm:cxn modelId="{3E9219BE-B5A5-41AC-87D1-E5B6F15C40A8}" type="presParOf" srcId="{544F1109-5681-40E5-9E7F-6D0F3CAE09AD}" destId="{06221DC5-413C-4A27-AE37-4422CC4EE3F4}" srcOrd="0" destOrd="0" presId="urn:microsoft.com/office/officeart/2005/8/layout/lProcess2"/>
    <dgm:cxn modelId="{A289F9B4-EBA6-46EB-A3E6-450D06B0C80F}" type="presParOf" srcId="{06221DC5-413C-4A27-AE37-4422CC4EE3F4}" destId="{1FDDEBD1-4708-4472-AA65-E0E54FF1E8A9}" srcOrd="0" destOrd="0" presId="urn:microsoft.com/office/officeart/2005/8/layout/lProcess2"/>
    <dgm:cxn modelId="{96623C1E-E99F-495F-8877-E0DFB0D5FA1D}" type="presParOf" srcId="{06221DC5-413C-4A27-AE37-4422CC4EE3F4}" destId="{CCD3CDD9-27A8-448B-A7A7-3B27FEE3F774}" srcOrd="1" destOrd="0" presId="urn:microsoft.com/office/officeart/2005/8/layout/lProcess2"/>
    <dgm:cxn modelId="{281BFA45-4A43-4959-BD88-24E8166E9AB0}" type="presParOf" srcId="{06221DC5-413C-4A27-AE37-4422CC4EE3F4}" destId="{C23A5DC4-90BA-4FDF-835A-C3F8156B2592}" srcOrd="2" destOrd="0" presId="urn:microsoft.com/office/officeart/2005/8/layout/lProcess2"/>
    <dgm:cxn modelId="{A638EB0B-C2DB-4BFE-8896-2882812FC145}" type="presParOf" srcId="{C23A5DC4-90BA-4FDF-835A-C3F8156B2592}" destId="{08642B61-3521-407F-8D7F-08566C2C583A}" srcOrd="0" destOrd="0" presId="urn:microsoft.com/office/officeart/2005/8/layout/lProcess2"/>
    <dgm:cxn modelId="{6D604DB1-F80C-419B-981D-597E776E61CA}" type="presParOf" srcId="{08642B61-3521-407F-8D7F-08566C2C583A}" destId="{0CB500E4-1A38-4429-903D-2E65FCC71EAE}" srcOrd="0" destOrd="0" presId="urn:microsoft.com/office/officeart/2005/8/layout/lProcess2"/>
    <dgm:cxn modelId="{5C93D7F6-2CC0-42A1-AD65-4628B00C17CB}" type="presParOf" srcId="{08642B61-3521-407F-8D7F-08566C2C583A}" destId="{F4B6B389-9AF9-4F42-81DA-06D02BDE6FB3}" srcOrd="1" destOrd="0" presId="urn:microsoft.com/office/officeart/2005/8/layout/lProcess2"/>
    <dgm:cxn modelId="{F96EE794-BBE9-4F56-A008-36B21BFFD311}" type="presParOf" srcId="{08642B61-3521-407F-8D7F-08566C2C583A}" destId="{8CF1FB2C-393E-4870-BB22-22BDFDCE9A36}" srcOrd="2" destOrd="0" presId="urn:microsoft.com/office/officeart/2005/8/layout/lProcess2"/>
    <dgm:cxn modelId="{7D5FF7AF-F612-4B16-9D75-8BE075C0599A}" type="presParOf" srcId="{08642B61-3521-407F-8D7F-08566C2C583A}" destId="{BF9B5448-232A-407D-BE8A-5AF2D1A9A24B}" srcOrd="3" destOrd="0" presId="urn:microsoft.com/office/officeart/2005/8/layout/lProcess2"/>
    <dgm:cxn modelId="{ECE53B80-1BA2-4079-B1A9-C47DE3A60AEA}" type="presParOf" srcId="{08642B61-3521-407F-8D7F-08566C2C583A}" destId="{C77CCDAB-F65D-426F-8874-D65340121480}" srcOrd="4" destOrd="0" presId="urn:microsoft.com/office/officeart/2005/8/layout/lProcess2"/>
    <dgm:cxn modelId="{97A75A88-A432-426C-B53C-C0594088DDE9}" type="presParOf" srcId="{08642B61-3521-407F-8D7F-08566C2C583A}" destId="{1510BCFF-5DF2-4C24-981F-88F60D7D0923}" srcOrd="5" destOrd="0" presId="urn:microsoft.com/office/officeart/2005/8/layout/lProcess2"/>
    <dgm:cxn modelId="{68B5DBE8-60BD-4A1B-8CD1-17DC8DF853CD}" type="presParOf" srcId="{08642B61-3521-407F-8D7F-08566C2C583A}" destId="{7C98E6C4-C6DE-41AC-B45C-C713DD81DC21}" srcOrd="6" destOrd="0" presId="urn:microsoft.com/office/officeart/2005/8/layout/lProcess2"/>
    <dgm:cxn modelId="{C55872E0-28E9-468D-A36F-EB1C8F8A04F5}" type="presParOf" srcId="{544F1109-5681-40E5-9E7F-6D0F3CAE09AD}" destId="{5008CB84-5952-4624-8125-B6C816D6F591}" srcOrd="1" destOrd="0" presId="urn:microsoft.com/office/officeart/2005/8/layout/lProcess2"/>
    <dgm:cxn modelId="{CB6D9624-2CBC-4A14-9CB9-A628BB675362}" type="presParOf" srcId="{544F1109-5681-40E5-9E7F-6D0F3CAE09AD}" destId="{AC691EB6-ECAA-4E89-B9F8-D29935FB69EA}" srcOrd="2" destOrd="0" presId="urn:microsoft.com/office/officeart/2005/8/layout/lProcess2"/>
    <dgm:cxn modelId="{7B9159AF-6061-46B4-AAF4-6DEF628D1467}" type="presParOf" srcId="{AC691EB6-ECAA-4E89-B9F8-D29935FB69EA}" destId="{DA078E43-8AB7-445B-BFF1-90A9366EB853}" srcOrd="0" destOrd="0" presId="urn:microsoft.com/office/officeart/2005/8/layout/lProcess2"/>
    <dgm:cxn modelId="{B6741925-2668-440B-8DED-D733D894C3C5}" type="presParOf" srcId="{AC691EB6-ECAA-4E89-B9F8-D29935FB69EA}" destId="{3509E1CA-BDFA-4EBB-918D-FD493B5E8D03}" srcOrd="1" destOrd="0" presId="urn:microsoft.com/office/officeart/2005/8/layout/lProcess2"/>
    <dgm:cxn modelId="{50DAC395-AF5A-40C0-8380-9116672471D0}" type="presParOf" srcId="{AC691EB6-ECAA-4E89-B9F8-D29935FB69EA}" destId="{23EF37A7-EF7F-4D45-8AD3-9C00F54C523B}" srcOrd="2" destOrd="0" presId="urn:microsoft.com/office/officeart/2005/8/layout/lProcess2"/>
    <dgm:cxn modelId="{A7D2FB8D-21CD-438B-B92A-9D9878B73222}" type="presParOf" srcId="{23EF37A7-EF7F-4D45-8AD3-9C00F54C523B}" destId="{302047CC-FB47-41B9-A190-563197B5DEB8}" srcOrd="0" destOrd="0" presId="urn:microsoft.com/office/officeart/2005/8/layout/lProcess2"/>
    <dgm:cxn modelId="{97DA683E-30E6-40D5-8E84-953E1A7E07DF}" type="presParOf" srcId="{302047CC-FB47-41B9-A190-563197B5DEB8}" destId="{1DA137B7-0311-4D6B-8AB8-0CB8131B3E3E}" srcOrd="0" destOrd="0" presId="urn:microsoft.com/office/officeart/2005/8/layout/lProcess2"/>
    <dgm:cxn modelId="{E63AD0FE-0785-478F-B77C-C00FE9A9D720}" type="presParOf" srcId="{302047CC-FB47-41B9-A190-563197B5DEB8}" destId="{876BEADB-5343-4957-B951-63035AA6A403}" srcOrd="1" destOrd="0" presId="urn:microsoft.com/office/officeart/2005/8/layout/lProcess2"/>
    <dgm:cxn modelId="{DEF0CD8F-F9FA-4415-9725-60900495C422}" type="presParOf" srcId="{302047CC-FB47-41B9-A190-563197B5DEB8}" destId="{E644554A-65F8-4A42-89C4-669B05233B62}" srcOrd="2" destOrd="0" presId="urn:microsoft.com/office/officeart/2005/8/layout/lProcess2"/>
    <dgm:cxn modelId="{76756A6C-2D36-4BBC-8B2B-8532C994422A}" type="presParOf" srcId="{302047CC-FB47-41B9-A190-563197B5DEB8}" destId="{A9816ED2-0424-442D-995C-B32970894CC4}" srcOrd="3" destOrd="0" presId="urn:microsoft.com/office/officeart/2005/8/layout/lProcess2"/>
    <dgm:cxn modelId="{ED86992B-3ED0-4F73-81B4-75C116C30788}" type="presParOf" srcId="{302047CC-FB47-41B9-A190-563197B5DEB8}" destId="{18974402-C2F7-48BC-9DB6-F44DA1BE8074}" srcOrd="4" destOrd="0" presId="urn:microsoft.com/office/officeart/2005/8/layout/lProcess2"/>
    <dgm:cxn modelId="{E8CE9C59-D0EB-4842-817C-788A7E792908}" type="presParOf" srcId="{544F1109-5681-40E5-9E7F-6D0F3CAE09AD}" destId="{80D686A3-1FDB-4EF7-A531-FDEC9F993336}" srcOrd="3" destOrd="0" presId="urn:microsoft.com/office/officeart/2005/8/layout/lProcess2"/>
    <dgm:cxn modelId="{7856BF0E-A013-4DBC-B6C2-B2C5351FFB4D}" type="presParOf" srcId="{544F1109-5681-40E5-9E7F-6D0F3CAE09AD}" destId="{D1915091-D9EF-44DA-B2E3-5220FAD15B64}" srcOrd="4" destOrd="0" presId="urn:microsoft.com/office/officeart/2005/8/layout/lProcess2"/>
    <dgm:cxn modelId="{53F76FE5-84B2-4E03-9C34-61BFD0B5C2CB}" type="presParOf" srcId="{D1915091-D9EF-44DA-B2E3-5220FAD15B64}" destId="{7248A466-C50F-4BC0-8068-402F20D1530C}" srcOrd="0" destOrd="0" presId="urn:microsoft.com/office/officeart/2005/8/layout/lProcess2"/>
    <dgm:cxn modelId="{61EF1B24-CB72-420D-AA35-18358CACCDFD}" type="presParOf" srcId="{D1915091-D9EF-44DA-B2E3-5220FAD15B64}" destId="{72F9A8C9-BD30-4EB9-A5FC-4A3DABC5798F}" srcOrd="1" destOrd="0" presId="urn:microsoft.com/office/officeart/2005/8/layout/lProcess2"/>
    <dgm:cxn modelId="{1E5718E1-A621-469B-9A34-3DBDECB1C3F9}" type="presParOf" srcId="{D1915091-D9EF-44DA-B2E3-5220FAD15B64}" destId="{EEBA77C7-1583-4072-9B70-4742D8B471E6}" srcOrd="2" destOrd="0" presId="urn:microsoft.com/office/officeart/2005/8/layout/lProcess2"/>
    <dgm:cxn modelId="{99B5AF12-8D07-41B3-BE34-BC55F1B719FA}" type="presParOf" srcId="{EEBA77C7-1583-4072-9B70-4742D8B471E6}" destId="{4F6A2BD0-E167-4387-B1F8-3ACA84AD3443}" srcOrd="0" destOrd="0" presId="urn:microsoft.com/office/officeart/2005/8/layout/lProcess2"/>
    <dgm:cxn modelId="{B9142730-6C95-42BC-A2D3-EAF06B7FFC1E}" type="presParOf" srcId="{4F6A2BD0-E167-4387-B1F8-3ACA84AD3443}" destId="{3935CA42-92EF-4787-9492-614E8256BBF3}" srcOrd="0" destOrd="0" presId="urn:microsoft.com/office/officeart/2005/8/layout/lProcess2"/>
    <dgm:cxn modelId="{90C2DF26-B5C3-40CD-A3B0-D35C74F9C480}" type="presParOf" srcId="{4F6A2BD0-E167-4387-B1F8-3ACA84AD3443}" destId="{96BEDE16-9ED1-4C0D-9460-CEAFA3C283D6}" srcOrd="1" destOrd="0" presId="urn:microsoft.com/office/officeart/2005/8/layout/lProcess2"/>
    <dgm:cxn modelId="{69F4B69A-A457-4DFE-990A-A6B54F3FA95B}" type="presParOf" srcId="{4F6A2BD0-E167-4387-B1F8-3ACA84AD3443}" destId="{5FFFD8B3-C9C0-42FB-92E3-A3BFA16F44CB}" srcOrd="2" destOrd="0" presId="urn:microsoft.com/office/officeart/2005/8/layout/lProcess2"/>
    <dgm:cxn modelId="{D83E4DCD-7CB6-4CC9-8DBC-E044FF107358}" type="presParOf" srcId="{4F6A2BD0-E167-4387-B1F8-3ACA84AD3443}" destId="{3368B92E-7CFA-4A92-B2E1-37360552F230}" srcOrd="3" destOrd="0" presId="urn:microsoft.com/office/officeart/2005/8/layout/lProcess2"/>
    <dgm:cxn modelId="{2427584D-9605-4A4F-BDAD-827FBD28B402}" type="presParOf" srcId="{4F6A2BD0-E167-4387-B1F8-3ACA84AD3443}" destId="{B10DDA3A-D68D-4D3D-9B36-AFBA8BF6BB3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D226C2-1AF7-4E86-B1B4-FDBF715F2BAD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648A55D-877E-4634-8DE6-5FFEA4AE0F8A}">
      <dgm:prSet phldrT="[Texto]"/>
      <dgm:spPr/>
      <dgm:t>
        <a:bodyPr/>
        <a:lstStyle/>
        <a:p>
          <a:r>
            <a:rPr lang="pt-BR" dirty="0"/>
            <a:t>Tamanho da amostra</a:t>
          </a:r>
        </a:p>
      </dgm:t>
    </dgm:pt>
    <dgm:pt modelId="{B6BB8D53-9D94-4222-BE3C-373B73953CFC}" type="parTrans" cxnId="{97194E02-36F6-4272-A87D-53E77A4D9FF3}">
      <dgm:prSet/>
      <dgm:spPr/>
      <dgm:t>
        <a:bodyPr/>
        <a:lstStyle/>
        <a:p>
          <a:endParaRPr lang="pt-BR"/>
        </a:p>
      </dgm:t>
    </dgm:pt>
    <dgm:pt modelId="{105BE992-B4B7-43FA-BC25-00F0A746D631}" type="sibTrans" cxnId="{97194E02-36F6-4272-A87D-53E77A4D9FF3}">
      <dgm:prSet/>
      <dgm:spPr/>
      <dgm:t>
        <a:bodyPr/>
        <a:lstStyle/>
        <a:p>
          <a:endParaRPr lang="pt-BR"/>
        </a:p>
      </dgm:t>
    </dgm:pt>
    <dgm:pt modelId="{9732E928-0F42-40ED-A138-3CD68205CEB6}">
      <dgm:prSet phldrT="[Texto]"/>
      <dgm:spPr/>
      <dgm:t>
        <a:bodyPr/>
        <a:lstStyle/>
        <a:p>
          <a:r>
            <a:rPr lang="pt-BR" dirty="0"/>
            <a:t>Assimetria e curtose</a:t>
          </a:r>
        </a:p>
      </dgm:t>
    </dgm:pt>
    <dgm:pt modelId="{DAAC84D5-F066-4CE0-9DA9-36107ED102CC}" type="parTrans" cxnId="{F4698D70-B166-4149-BE09-19FC78392D3E}">
      <dgm:prSet/>
      <dgm:spPr/>
      <dgm:t>
        <a:bodyPr/>
        <a:lstStyle/>
        <a:p>
          <a:endParaRPr lang="pt-BR"/>
        </a:p>
      </dgm:t>
    </dgm:pt>
    <dgm:pt modelId="{A4920CDE-2E88-4CBB-8A17-E0AB3D3246FA}" type="sibTrans" cxnId="{F4698D70-B166-4149-BE09-19FC78392D3E}">
      <dgm:prSet/>
      <dgm:spPr/>
      <dgm:t>
        <a:bodyPr/>
        <a:lstStyle/>
        <a:p>
          <a:endParaRPr lang="pt-BR"/>
        </a:p>
      </dgm:t>
    </dgm:pt>
    <dgm:pt modelId="{721EF65F-2FBA-4E50-A1C2-4B91E1932AB1}">
      <dgm:prSet phldrT="[Texto]"/>
      <dgm:spPr/>
      <dgm:t>
        <a:bodyPr/>
        <a:lstStyle/>
        <a:p>
          <a:r>
            <a:rPr lang="pt-BR" dirty="0"/>
            <a:t>Método de estimação dos fatores</a:t>
          </a:r>
        </a:p>
      </dgm:t>
    </dgm:pt>
    <dgm:pt modelId="{291A8346-879D-4775-8510-E630A07CA453}" type="parTrans" cxnId="{EFFC6365-2E0A-4ED2-9425-EC2625DF05D2}">
      <dgm:prSet/>
      <dgm:spPr/>
      <dgm:t>
        <a:bodyPr/>
        <a:lstStyle/>
        <a:p>
          <a:endParaRPr lang="pt-BR"/>
        </a:p>
      </dgm:t>
    </dgm:pt>
    <dgm:pt modelId="{FCACA7F8-99DC-4913-80A1-17B6B0AD76DC}" type="sibTrans" cxnId="{EFFC6365-2E0A-4ED2-9425-EC2625DF05D2}">
      <dgm:prSet/>
      <dgm:spPr/>
      <dgm:t>
        <a:bodyPr/>
        <a:lstStyle/>
        <a:p>
          <a:endParaRPr lang="pt-BR"/>
        </a:p>
      </dgm:t>
    </dgm:pt>
    <dgm:pt modelId="{61234AFF-2DC7-40E8-B827-88DA3B899572}">
      <dgm:prSet phldrT="[Texto]"/>
      <dgm:spPr/>
      <dgm:t>
        <a:bodyPr/>
        <a:lstStyle/>
        <a:p>
          <a:r>
            <a:rPr lang="pt-BR" dirty="0"/>
            <a:t>Tipo de matriz (correlação, variância, </a:t>
          </a:r>
          <a:r>
            <a:rPr lang="pt-BR" dirty="0" err="1"/>
            <a:t>policórica</a:t>
          </a:r>
          <a:r>
            <a:rPr lang="pt-BR" dirty="0"/>
            <a:t>)</a:t>
          </a:r>
        </a:p>
      </dgm:t>
    </dgm:pt>
    <dgm:pt modelId="{ACA7EDA1-990E-41B0-9F1E-D421FD5F039A}" type="parTrans" cxnId="{D5E84B41-8037-43D1-9B65-05300787ED21}">
      <dgm:prSet/>
      <dgm:spPr/>
      <dgm:t>
        <a:bodyPr/>
        <a:lstStyle/>
        <a:p>
          <a:endParaRPr lang="pt-BR"/>
        </a:p>
      </dgm:t>
    </dgm:pt>
    <dgm:pt modelId="{A4DECDE0-2ECA-4142-947C-EEDCC28C8B6A}" type="sibTrans" cxnId="{D5E84B41-8037-43D1-9B65-05300787ED21}">
      <dgm:prSet/>
      <dgm:spPr/>
      <dgm:t>
        <a:bodyPr/>
        <a:lstStyle/>
        <a:p>
          <a:endParaRPr lang="pt-BR"/>
        </a:p>
      </dgm:t>
    </dgm:pt>
    <dgm:pt modelId="{73655C05-6B94-4305-817C-B00B57D90BC6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Organização subjetiva da matriz resultante</a:t>
          </a:r>
        </a:p>
      </dgm:t>
    </dgm:pt>
    <dgm:pt modelId="{08A3DA54-82B5-4BB3-A897-D4644A16A0C5}" type="parTrans" cxnId="{5E651638-E08F-4D9D-AD9F-607732B4F10B}">
      <dgm:prSet/>
      <dgm:spPr/>
      <dgm:t>
        <a:bodyPr/>
        <a:lstStyle/>
        <a:p>
          <a:endParaRPr lang="pt-BR"/>
        </a:p>
      </dgm:t>
    </dgm:pt>
    <dgm:pt modelId="{FE624948-22BA-43B9-A6AD-94288019D690}" type="sibTrans" cxnId="{5E651638-E08F-4D9D-AD9F-607732B4F10B}">
      <dgm:prSet/>
      <dgm:spPr/>
      <dgm:t>
        <a:bodyPr/>
        <a:lstStyle/>
        <a:p>
          <a:endParaRPr lang="pt-BR"/>
        </a:p>
      </dgm:t>
    </dgm:pt>
    <dgm:pt modelId="{1C5CCFC2-D904-48B3-B27A-DFBEB06683EA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Número de fatores</a:t>
          </a:r>
        </a:p>
      </dgm:t>
    </dgm:pt>
    <dgm:pt modelId="{9FA27197-B382-4C0A-A03D-B5111EDEE14F}" type="parTrans" cxnId="{84FFA7FE-8ED6-4C57-ABE4-DEC0A7ABE4A0}">
      <dgm:prSet/>
      <dgm:spPr/>
      <dgm:t>
        <a:bodyPr/>
        <a:lstStyle/>
        <a:p>
          <a:endParaRPr lang="pt-BR"/>
        </a:p>
      </dgm:t>
    </dgm:pt>
    <dgm:pt modelId="{92B88B37-B937-423E-893F-0FFC2D0839A2}" type="sibTrans" cxnId="{84FFA7FE-8ED6-4C57-ABE4-DEC0A7ABE4A0}">
      <dgm:prSet/>
      <dgm:spPr/>
      <dgm:t>
        <a:bodyPr/>
        <a:lstStyle/>
        <a:p>
          <a:endParaRPr lang="pt-BR"/>
        </a:p>
      </dgm:t>
    </dgm:pt>
    <dgm:pt modelId="{3D9FC185-7316-4329-8822-C058EB67CEBD}">
      <dgm:prSet phldrT="[Texto]"/>
      <dgm:spPr>
        <a:solidFill>
          <a:srgbClr val="FF0000"/>
        </a:solidFill>
      </dgm:spPr>
      <dgm:t>
        <a:bodyPr/>
        <a:lstStyle/>
        <a:p>
          <a:r>
            <a:rPr lang="pt-BR" dirty="0"/>
            <a:t>Adequação da matriz (KMO)</a:t>
          </a:r>
        </a:p>
      </dgm:t>
    </dgm:pt>
    <dgm:pt modelId="{B24014F0-8AD9-4597-AFE5-4022955AD402}" type="parTrans" cxnId="{E575C3E4-8A31-42E2-9A27-0A5CB4BB186D}">
      <dgm:prSet/>
      <dgm:spPr/>
      <dgm:t>
        <a:bodyPr/>
        <a:lstStyle/>
        <a:p>
          <a:endParaRPr lang="pt-BR"/>
        </a:p>
      </dgm:t>
    </dgm:pt>
    <dgm:pt modelId="{86B5F5BB-077B-45A0-AF18-9587A9D7BE1A}" type="sibTrans" cxnId="{E575C3E4-8A31-42E2-9A27-0A5CB4BB186D}">
      <dgm:prSet/>
      <dgm:spPr/>
      <dgm:t>
        <a:bodyPr/>
        <a:lstStyle/>
        <a:p>
          <a:endParaRPr lang="pt-BR"/>
        </a:p>
      </dgm:t>
    </dgm:pt>
    <dgm:pt modelId="{E5921B8A-4502-40F6-909E-01DDA4900EFE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Coeficiente de precisão </a:t>
          </a:r>
          <a:r>
            <a:rPr lang="pt-BR" dirty="0" err="1"/>
            <a:t>omega</a:t>
          </a:r>
          <a:endParaRPr lang="pt-BR" dirty="0"/>
        </a:p>
      </dgm:t>
    </dgm:pt>
    <dgm:pt modelId="{4F690F8B-2775-44AD-95D0-7A55BB7BB22D}" type="parTrans" cxnId="{C26F4529-E240-480C-86A8-3F0FAAEEF9AA}">
      <dgm:prSet/>
      <dgm:spPr/>
      <dgm:t>
        <a:bodyPr/>
        <a:lstStyle/>
        <a:p>
          <a:endParaRPr lang="pt-BR"/>
        </a:p>
      </dgm:t>
    </dgm:pt>
    <dgm:pt modelId="{294E3EA9-0605-4963-B2C5-803755ED58FF}" type="sibTrans" cxnId="{C26F4529-E240-480C-86A8-3F0FAAEEF9AA}">
      <dgm:prSet/>
      <dgm:spPr/>
      <dgm:t>
        <a:bodyPr/>
        <a:lstStyle/>
        <a:p>
          <a:endParaRPr lang="pt-BR"/>
        </a:p>
      </dgm:t>
    </dgm:pt>
    <dgm:pt modelId="{9AB03B3E-E765-482A-BF00-4CC37C7E494C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Teste de modelos concorrentes</a:t>
          </a:r>
        </a:p>
      </dgm:t>
    </dgm:pt>
    <dgm:pt modelId="{3AE94946-FD69-4D5A-9FCE-B1F1AF3A0B51}" type="parTrans" cxnId="{ECFB395E-3AC1-424C-B2EC-A96C99C92E37}">
      <dgm:prSet/>
      <dgm:spPr/>
      <dgm:t>
        <a:bodyPr/>
        <a:lstStyle/>
        <a:p>
          <a:endParaRPr lang="pt-BR"/>
        </a:p>
      </dgm:t>
    </dgm:pt>
    <dgm:pt modelId="{9E5B395F-AE00-403B-9106-C46167D2D54C}" type="sibTrans" cxnId="{ECFB395E-3AC1-424C-B2EC-A96C99C92E37}">
      <dgm:prSet/>
      <dgm:spPr/>
      <dgm:t>
        <a:bodyPr/>
        <a:lstStyle/>
        <a:p>
          <a:endParaRPr lang="pt-BR"/>
        </a:p>
      </dgm:t>
    </dgm:pt>
    <dgm:pt modelId="{7C362E64-7C07-4AEF-A559-D293BED8FD21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Correlações entre variáveis</a:t>
          </a:r>
        </a:p>
      </dgm:t>
    </dgm:pt>
    <dgm:pt modelId="{1D3F4E9A-FC03-4363-B436-8353A8F9DC1A}" type="parTrans" cxnId="{18888911-45E0-440D-A9D8-1878E0B79466}">
      <dgm:prSet/>
      <dgm:spPr/>
      <dgm:t>
        <a:bodyPr/>
        <a:lstStyle/>
        <a:p>
          <a:endParaRPr lang="pt-BR"/>
        </a:p>
      </dgm:t>
    </dgm:pt>
    <dgm:pt modelId="{2D1AACE3-823C-48B6-BBE7-B74951D14A3A}" type="sibTrans" cxnId="{18888911-45E0-440D-A9D8-1878E0B79466}">
      <dgm:prSet/>
      <dgm:spPr/>
      <dgm:t>
        <a:bodyPr/>
        <a:lstStyle/>
        <a:p>
          <a:endParaRPr lang="pt-BR"/>
        </a:p>
      </dgm:t>
    </dgm:pt>
    <dgm:pt modelId="{B6B8A8C4-BEBE-4B31-A8F7-1652A0BD04DF}">
      <dgm:prSet phldrT="[Texto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pt-BR" dirty="0"/>
            <a:t>Testes de </a:t>
          </a:r>
          <a:r>
            <a:rPr lang="pt-BR"/>
            <a:t>diferenças (estratificação </a:t>
          </a:r>
          <a:r>
            <a:rPr lang="pt-BR" dirty="0"/>
            <a:t>amostral)</a:t>
          </a:r>
        </a:p>
      </dgm:t>
    </dgm:pt>
    <dgm:pt modelId="{FA875188-0024-4708-B423-FF67B5D9A7C3}" type="parTrans" cxnId="{7345CA37-C4EE-47DF-98D8-19D565286B80}">
      <dgm:prSet/>
      <dgm:spPr/>
      <dgm:t>
        <a:bodyPr/>
        <a:lstStyle/>
        <a:p>
          <a:endParaRPr lang="pt-BR"/>
        </a:p>
      </dgm:t>
    </dgm:pt>
    <dgm:pt modelId="{E667DFAB-0388-46DD-84B9-C9CCF90551AB}" type="sibTrans" cxnId="{7345CA37-C4EE-47DF-98D8-19D565286B80}">
      <dgm:prSet/>
      <dgm:spPr/>
      <dgm:t>
        <a:bodyPr/>
        <a:lstStyle/>
        <a:p>
          <a:endParaRPr lang="pt-BR"/>
        </a:p>
      </dgm:t>
    </dgm:pt>
    <dgm:pt modelId="{37F5CB6B-8917-4591-9D05-8398BFF72687}" type="pres">
      <dgm:prSet presAssocID="{97D226C2-1AF7-4E86-B1B4-FDBF715F2BAD}" presName="diagram" presStyleCnt="0">
        <dgm:presLayoutVars>
          <dgm:dir/>
          <dgm:resizeHandles val="exact"/>
        </dgm:presLayoutVars>
      </dgm:prSet>
      <dgm:spPr/>
    </dgm:pt>
    <dgm:pt modelId="{B85DA76F-7D7B-4395-91C0-0CF4475518F0}" type="pres">
      <dgm:prSet presAssocID="{0648A55D-877E-4634-8DE6-5FFEA4AE0F8A}" presName="node" presStyleLbl="node1" presStyleIdx="0" presStyleCnt="11">
        <dgm:presLayoutVars>
          <dgm:bulletEnabled val="1"/>
        </dgm:presLayoutVars>
      </dgm:prSet>
      <dgm:spPr/>
    </dgm:pt>
    <dgm:pt modelId="{A5643031-2842-49BE-BD5C-A1A0BA11CAB8}" type="pres">
      <dgm:prSet presAssocID="{105BE992-B4B7-43FA-BC25-00F0A746D631}" presName="sibTrans" presStyleLbl="sibTrans2D1" presStyleIdx="0" presStyleCnt="10"/>
      <dgm:spPr/>
    </dgm:pt>
    <dgm:pt modelId="{8D9E3525-D0DF-420C-8CAE-EE48F9C0639D}" type="pres">
      <dgm:prSet presAssocID="{105BE992-B4B7-43FA-BC25-00F0A746D631}" presName="connectorText" presStyleLbl="sibTrans2D1" presStyleIdx="0" presStyleCnt="10"/>
      <dgm:spPr/>
    </dgm:pt>
    <dgm:pt modelId="{3CC1626F-456A-4B79-A902-B53BD5384C54}" type="pres">
      <dgm:prSet presAssocID="{9732E928-0F42-40ED-A138-3CD68205CEB6}" presName="node" presStyleLbl="node1" presStyleIdx="1" presStyleCnt="11">
        <dgm:presLayoutVars>
          <dgm:bulletEnabled val="1"/>
        </dgm:presLayoutVars>
      </dgm:prSet>
      <dgm:spPr/>
    </dgm:pt>
    <dgm:pt modelId="{F36462A8-A456-467D-8F31-449337F68C97}" type="pres">
      <dgm:prSet presAssocID="{A4920CDE-2E88-4CBB-8A17-E0AB3D3246FA}" presName="sibTrans" presStyleLbl="sibTrans2D1" presStyleIdx="1" presStyleCnt="10"/>
      <dgm:spPr/>
    </dgm:pt>
    <dgm:pt modelId="{0201A6FC-E804-4336-BA7D-A3214242BCBF}" type="pres">
      <dgm:prSet presAssocID="{A4920CDE-2E88-4CBB-8A17-E0AB3D3246FA}" presName="connectorText" presStyleLbl="sibTrans2D1" presStyleIdx="1" presStyleCnt="10"/>
      <dgm:spPr/>
    </dgm:pt>
    <dgm:pt modelId="{C9D06816-023E-4341-BF44-B86A89F3CA5D}" type="pres">
      <dgm:prSet presAssocID="{1C5CCFC2-D904-48B3-B27A-DFBEB06683EA}" presName="node" presStyleLbl="node1" presStyleIdx="2" presStyleCnt="11">
        <dgm:presLayoutVars>
          <dgm:bulletEnabled val="1"/>
        </dgm:presLayoutVars>
      </dgm:prSet>
      <dgm:spPr/>
    </dgm:pt>
    <dgm:pt modelId="{F7A1025F-7DFC-4DDA-8B9A-281293137458}" type="pres">
      <dgm:prSet presAssocID="{92B88B37-B937-423E-893F-0FFC2D0839A2}" presName="sibTrans" presStyleLbl="sibTrans2D1" presStyleIdx="2" presStyleCnt="10"/>
      <dgm:spPr/>
    </dgm:pt>
    <dgm:pt modelId="{4D12C380-EBC4-4E12-BA74-CB8C78266D8B}" type="pres">
      <dgm:prSet presAssocID="{92B88B37-B937-423E-893F-0FFC2D0839A2}" presName="connectorText" presStyleLbl="sibTrans2D1" presStyleIdx="2" presStyleCnt="10"/>
      <dgm:spPr/>
    </dgm:pt>
    <dgm:pt modelId="{FECBB802-7115-4AA7-B933-12AB46819F6B}" type="pres">
      <dgm:prSet presAssocID="{3D9FC185-7316-4329-8822-C058EB67CEBD}" presName="node" presStyleLbl="node1" presStyleIdx="3" presStyleCnt="11">
        <dgm:presLayoutVars>
          <dgm:bulletEnabled val="1"/>
        </dgm:presLayoutVars>
      </dgm:prSet>
      <dgm:spPr/>
    </dgm:pt>
    <dgm:pt modelId="{4D101DC5-9975-4EBC-B651-C55789879448}" type="pres">
      <dgm:prSet presAssocID="{86B5F5BB-077B-45A0-AF18-9587A9D7BE1A}" presName="sibTrans" presStyleLbl="sibTrans2D1" presStyleIdx="3" presStyleCnt="10"/>
      <dgm:spPr/>
    </dgm:pt>
    <dgm:pt modelId="{E5769CFF-AD38-4436-88B9-A7CA44BCA207}" type="pres">
      <dgm:prSet presAssocID="{86B5F5BB-077B-45A0-AF18-9587A9D7BE1A}" presName="connectorText" presStyleLbl="sibTrans2D1" presStyleIdx="3" presStyleCnt="10"/>
      <dgm:spPr/>
    </dgm:pt>
    <dgm:pt modelId="{DAC4D020-A73B-4D5D-BE68-148E48D8B932}" type="pres">
      <dgm:prSet presAssocID="{721EF65F-2FBA-4E50-A1C2-4B91E1932AB1}" presName="node" presStyleLbl="node1" presStyleIdx="4" presStyleCnt="11">
        <dgm:presLayoutVars>
          <dgm:bulletEnabled val="1"/>
        </dgm:presLayoutVars>
      </dgm:prSet>
      <dgm:spPr/>
    </dgm:pt>
    <dgm:pt modelId="{3488C065-B34A-489C-8A52-16B114535DBB}" type="pres">
      <dgm:prSet presAssocID="{FCACA7F8-99DC-4913-80A1-17B6B0AD76DC}" presName="sibTrans" presStyleLbl="sibTrans2D1" presStyleIdx="4" presStyleCnt="10"/>
      <dgm:spPr/>
    </dgm:pt>
    <dgm:pt modelId="{F8C6FB48-B3DB-40E3-BA00-A06B537141CE}" type="pres">
      <dgm:prSet presAssocID="{FCACA7F8-99DC-4913-80A1-17B6B0AD76DC}" presName="connectorText" presStyleLbl="sibTrans2D1" presStyleIdx="4" presStyleCnt="10"/>
      <dgm:spPr/>
    </dgm:pt>
    <dgm:pt modelId="{7878EA8F-B1D0-4B89-9FE8-985711470A41}" type="pres">
      <dgm:prSet presAssocID="{61234AFF-2DC7-40E8-B827-88DA3B899572}" presName="node" presStyleLbl="node1" presStyleIdx="5" presStyleCnt="11">
        <dgm:presLayoutVars>
          <dgm:bulletEnabled val="1"/>
        </dgm:presLayoutVars>
      </dgm:prSet>
      <dgm:spPr/>
    </dgm:pt>
    <dgm:pt modelId="{8F10736C-7603-44D7-84E2-FF4FCEAE9E7B}" type="pres">
      <dgm:prSet presAssocID="{A4DECDE0-2ECA-4142-947C-EEDCC28C8B6A}" presName="sibTrans" presStyleLbl="sibTrans2D1" presStyleIdx="5" presStyleCnt="10"/>
      <dgm:spPr/>
    </dgm:pt>
    <dgm:pt modelId="{D3C65FAA-CF15-4E0D-8169-3A62B50FB702}" type="pres">
      <dgm:prSet presAssocID="{A4DECDE0-2ECA-4142-947C-EEDCC28C8B6A}" presName="connectorText" presStyleLbl="sibTrans2D1" presStyleIdx="5" presStyleCnt="10"/>
      <dgm:spPr/>
    </dgm:pt>
    <dgm:pt modelId="{D6FC3B2B-1AFB-4113-BF44-1BBA2270CEAD}" type="pres">
      <dgm:prSet presAssocID="{73655C05-6B94-4305-817C-B00B57D90BC6}" presName="node" presStyleLbl="node1" presStyleIdx="6" presStyleCnt="11">
        <dgm:presLayoutVars>
          <dgm:bulletEnabled val="1"/>
        </dgm:presLayoutVars>
      </dgm:prSet>
      <dgm:spPr/>
    </dgm:pt>
    <dgm:pt modelId="{FE355944-5C8F-4FDD-ACF3-F6225CFFA34E}" type="pres">
      <dgm:prSet presAssocID="{FE624948-22BA-43B9-A6AD-94288019D690}" presName="sibTrans" presStyleLbl="sibTrans2D1" presStyleIdx="6" presStyleCnt="10"/>
      <dgm:spPr/>
    </dgm:pt>
    <dgm:pt modelId="{C013EF07-E8D4-40F1-AF0D-7002379F00BA}" type="pres">
      <dgm:prSet presAssocID="{FE624948-22BA-43B9-A6AD-94288019D690}" presName="connectorText" presStyleLbl="sibTrans2D1" presStyleIdx="6" presStyleCnt="10"/>
      <dgm:spPr/>
    </dgm:pt>
    <dgm:pt modelId="{2E12AAF2-BEFF-4663-BC35-2D8C98ADEA01}" type="pres">
      <dgm:prSet presAssocID="{E5921B8A-4502-40F6-909E-01DDA4900EFE}" presName="node" presStyleLbl="node1" presStyleIdx="7" presStyleCnt="11">
        <dgm:presLayoutVars>
          <dgm:bulletEnabled val="1"/>
        </dgm:presLayoutVars>
      </dgm:prSet>
      <dgm:spPr/>
    </dgm:pt>
    <dgm:pt modelId="{88A58490-18BE-4857-B6D9-9B4CA37739B7}" type="pres">
      <dgm:prSet presAssocID="{294E3EA9-0605-4963-B2C5-803755ED58FF}" presName="sibTrans" presStyleLbl="sibTrans2D1" presStyleIdx="7" presStyleCnt="10"/>
      <dgm:spPr/>
    </dgm:pt>
    <dgm:pt modelId="{9DD96EF8-2DEE-4AC8-8F66-3BB6040F4DF6}" type="pres">
      <dgm:prSet presAssocID="{294E3EA9-0605-4963-B2C5-803755ED58FF}" presName="connectorText" presStyleLbl="sibTrans2D1" presStyleIdx="7" presStyleCnt="10"/>
      <dgm:spPr/>
    </dgm:pt>
    <dgm:pt modelId="{11D42933-8DE7-4BCD-8C24-51F420F30295}" type="pres">
      <dgm:prSet presAssocID="{9AB03B3E-E765-482A-BF00-4CC37C7E494C}" presName="node" presStyleLbl="node1" presStyleIdx="8" presStyleCnt="11">
        <dgm:presLayoutVars>
          <dgm:bulletEnabled val="1"/>
        </dgm:presLayoutVars>
      </dgm:prSet>
      <dgm:spPr/>
    </dgm:pt>
    <dgm:pt modelId="{EC0B1492-D1D6-4E11-9854-6CA696F64226}" type="pres">
      <dgm:prSet presAssocID="{9E5B395F-AE00-403B-9106-C46167D2D54C}" presName="sibTrans" presStyleLbl="sibTrans2D1" presStyleIdx="8" presStyleCnt="10"/>
      <dgm:spPr/>
    </dgm:pt>
    <dgm:pt modelId="{4185F670-8274-4892-9AC7-2B9D7088F871}" type="pres">
      <dgm:prSet presAssocID="{9E5B395F-AE00-403B-9106-C46167D2D54C}" presName="connectorText" presStyleLbl="sibTrans2D1" presStyleIdx="8" presStyleCnt="10"/>
      <dgm:spPr/>
    </dgm:pt>
    <dgm:pt modelId="{45954FAA-4B7C-479C-84D3-A139C9B6A1FD}" type="pres">
      <dgm:prSet presAssocID="{7C362E64-7C07-4AEF-A559-D293BED8FD21}" presName="node" presStyleLbl="node1" presStyleIdx="9" presStyleCnt="11">
        <dgm:presLayoutVars>
          <dgm:bulletEnabled val="1"/>
        </dgm:presLayoutVars>
      </dgm:prSet>
      <dgm:spPr/>
    </dgm:pt>
    <dgm:pt modelId="{EEB76728-FD8A-42D1-A353-EDB38294FFF6}" type="pres">
      <dgm:prSet presAssocID="{2D1AACE3-823C-48B6-BBE7-B74951D14A3A}" presName="sibTrans" presStyleLbl="sibTrans2D1" presStyleIdx="9" presStyleCnt="10"/>
      <dgm:spPr/>
    </dgm:pt>
    <dgm:pt modelId="{3E74FD65-FCD5-43C2-8573-607F0EBED0F6}" type="pres">
      <dgm:prSet presAssocID="{2D1AACE3-823C-48B6-BBE7-B74951D14A3A}" presName="connectorText" presStyleLbl="sibTrans2D1" presStyleIdx="9" presStyleCnt="10"/>
      <dgm:spPr/>
    </dgm:pt>
    <dgm:pt modelId="{716F4AB0-BEB2-49AF-8268-9FD8026B4CDC}" type="pres">
      <dgm:prSet presAssocID="{B6B8A8C4-BEBE-4B31-A8F7-1652A0BD04D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97194E02-36F6-4272-A87D-53E77A4D9FF3}" srcId="{97D226C2-1AF7-4E86-B1B4-FDBF715F2BAD}" destId="{0648A55D-877E-4634-8DE6-5FFEA4AE0F8A}" srcOrd="0" destOrd="0" parTransId="{B6BB8D53-9D94-4222-BE3C-373B73953CFC}" sibTransId="{105BE992-B4B7-43FA-BC25-00F0A746D631}"/>
    <dgm:cxn modelId="{1CA31B03-C72D-4467-927A-A4B48782B4BA}" type="presOf" srcId="{92B88B37-B937-423E-893F-0FFC2D0839A2}" destId="{4D12C380-EBC4-4E12-BA74-CB8C78266D8B}" srcOrd="1" destOrd="0" presId="urn:microsoft.com/office/officeart/2005/8/layout/process5"/>
    <dgm:cxn modelId="{82099A06-2037-483E-989C-C81572B3B9C1}" type="presOf" srcId="{92B88B37-B937-423E-893F-0FFC2D0839A2}" destId="{F7A1025F-7DFC-4DDA-8B9A-281293137458}" srcOrd="0" destOrd="0" presId="urn:microsoft.com/office/officeart/2005/8/layout/process5"/>
    <dgm:cxn modelId="{18888911-45E0-440D-A9D8-1878E0B79466}" srcId="{97D226C2-1AF7-4E86-B1B4-FDBF715F2BAD}" destId="{7C362E64-7C07-4AEF-A559-D293BED8FD21}" srcOrd="9" destOrd="0" parTransId="{1D3F4E9A-FC03-4363-B436-8353A8F9DC1A}" sibTransId="{2D1AACE3-823C-48B6-BBE7-B74951D14A3A}"/>
    <dgm:cxn modelId="{CB59BA13-C899-4C5C-8394-D214991E538B}" type="presOf" srcId="{61234AFF-2DC7-40E8-B827-88DA3B899572}" destId="{7878EA8F-B1D0-4B89-9FE8-985711470A41}" srcOrd="0" destOrd="0" presId="urn:microsoft.com/office/officeart/2005/8/layout/process5"/>
    <dgm:cxn modelId="{D46D3019-81C4-4DAC-95FA-E382C4C52383}" type="presOf" srcId="{97D226C2-1AF7-4E86-B1B4-FDBF715F2BAD}" destId="{37F5CB6B-8917-4591-9D05-8398BFF72687}" srcOrd="0" destOrd="0" presId="urn:microsoft.com/office/officeart/2005/8/layout/process5"/>
    <dgm:cxn modelId="{B1E41229-87A6-4D56-A9F6-A3781426386B}" type="presOf" srcId="{FCACA7F8-99DC-4913-80A1-17B6B0AD76DC}" destId="{3488C065-B34A-489C-8A52-16B114535DBB}" srcOrd="0" destOrd="0" presId="urn:microsoft.com/office/officeart/2005/8/layout/process5"/>
    <dgm:cxn modelId="{C26F4529-E240-480C-86A8-3F0FAAEEF9AA}" srcId="{97D226C2-1AF7-4E86-B1B4-FDBF715F2BAD}" destId="{E5921B8A-4502-40F6-909E-01DDA4900EFE}" srcOrd="7" destOrd="0" parTransId="{4F690F8B-2775-44AD-95D0-7A55BB7BB22D}" sibTransId="{294E3EA9-0605-4963-B2C5-803755ED58FF}"/>
    <dgm:cxn modelId="{5668B230-EF3E-4630-AE2D-68B416B0A8E2}" type="presOf" srcId="{73655C05-6B94-4305-817C-B00B57D90BC6}" destId="{D6FC3B2B-1AFB-4113-BF44-1BBA2270CEAD}" srcOrd="0" destOrd="0" presId="urn:microsoft.com/office/officeart/2005/8/layout/process5"/>
    <dgm:cxn modelId="{F60F7F35-E663-446B-A8C8-FD31EB438F41}" type="presOf" srcId="{FCACA7F8-99DC-4913-80A1-17B6B0AD76DC}" destId="{F8C6FB48-B3DB-40E3-BA00-A06B537141CE}" srcOrd="1" destOrd="0" presId="urn:microsoft.com/office/officeart/2005/8/layout/process5"/>
    <dgm:cxn modelId="{7345CA37-C4EE-47DF-98D8-19D565286B80}" srcId="{97D226C2-1AF7-4E86-B1B4-FDBF715F2BAD}" destId="{B6B8A8C4-BEBE-4B31-A8F7-1652A0BD04DF}" srcOrd="10" destOrd="0" parTransId="{FA875188-0024-4708-B423-FF67B5D9A7C3}" sibTransId="{E667DFAB-0388-46DD-84B9-C9CCF90551AB}"/>
    <dgm:cxn modelId="{5E651638-E08F-4D9D-AD9F-607732B4F10B}" srcId="{97D226C2-1AF7-4E86-B1B4-FDBF715F2BAD}" destId="{73655C05-6B94-4305-817C-B00B57D90BC6}" srcOrd="6" destOrd="0" parTransId="{08A3DA54-82B5-4BB3-A897-D4644A16A0C5}" sibTransId="{FE624948-22BA-43B9-A6AD-94288019D690}"/>
    <dgm:cxn modelId="{7691253C-2383-4F4C-84F5-C3CB6795D832}" type="presOf" srcId="{86B5F5BB-077B-45A0-AF18-9587A9D7BE1A}" destId="{E5769CFF-AD38-4436-88B9-A7CA44BCA207}" srcOrd="1" destOrd="0" presId="urn:microsoft.com/office/officeart/2005/8/layout/process5"/>
    <dgm:cxn modelId="{ECFB395E-3AC1-424C-B2EC-A96C99C92E37}" srcId="{97D226C2-1AF7-4E86-B1B4-FDBF715F2BAD}" destId="{9AB03B3E-E765-482A-BF00-4CC37C7E494C}" srcOrd="8" destOrd="0" parTransId="{3AE94946-FD69-4D5A-9FCE-B1F1AF3A0B51}" sibTransId="{9E5B395F-AE00-403B-9106-C46167D2D54C}"/>
    <dgm:cxn modelId="{E3AC3B61-5189-4EF2-BD18-7FAD7ABA8A8B}" type="presOf" srcId="{9E5B395F-AE00-403B-9106-C46167D2D54C}" destId="{4185F670-8274-4892-9AC7-2B9D7088F871}" srcOrd="1" destOrd="0" presId="urn:microsoft.com/office/officeart/2005/8/layout/process5"/>
    <dgm:cxn modelId="{D5E84B41-8037-43D1-9B65-05300787ED21}" srcId="{97D226C2-1AF7-4E86-B1B4-FDBF715F2BAD}" destId="{61234AFF-2DC7-40E8-B827-88DA3B899572}" srcOrd="5" destOrd="0" parTransId="{ACA7EDA1-990E-41B0-9F1E-D421FD5F039A}" sibTransId="{A4DECDE0-2ECA-4142-947C-EEDCC28C8B6A}"/>
    <dgm:cxn modelId="{C7553F63-627A-49DA-A7C7-9275A0A25C68}" type="presOf" srcId="{0648A55D-877E-4634-8DE6-5FFEA4AE0F8A}" destId="{B85DA76F-7D7B-4395-91C0-0CF4475518F0}" srcOrd="0" destOrd="0" presId="urn:microsoft.com/office/officeart/2005/8/layout/process5"/>
    <dgm:cxn modelId="{EFFC6365-2E0A-4ED2-9425-EC2625DF05D2}" srcId="{97D226C2-1AF7-4E86-B1B4-FDBF715F2BAD}" destId="{721EF65F-2FBA-4E50-A1C2-4B91E1932AB1}" srcOrd="4" destOrd="0" parTransId="{291A8346-879D-4775-8510-E630A07CA453}" sibTransId="{FCACA7F8-99DC-4913-80A1-17B6B0AD76DC}"/>
    <dgm:cxn modelId="{93C06649-60A6-4093-BA84-AEA883BE783A}" type="presOf" srcId="{B6B8A8C4-BEBE-4B31-A8F7-1652A0BD04DF}" destId="{716F4AB0-BEB2-49AF-8268-9FD8026B4CDC}" srcOrd="0" destOrd="0" presId="urn:microsoft.com/office/officeart/2005/8/layout/process5"/>
    <dgm:cxn modelId="{26068F4B-8EC7-424E-980B-671ECE25DDE7}" type="presOf" srcId="{294E3EA9-0605-4963-B2C5-803755ED58FF}" destId="{9DD96EF8-2DEE-4AC8-8F66-3BB6040F4DF6}" srcOrd="1" destOrd="0" presId="urn:microsoft.com/office/officeart/2005/8/layout/process5"/>
    <dgm:cxn modelId="{F4698D70-B166-4149-BE09-19FC78392D3E}" srcId="{97D226C2-1AF7-4E86-B1B4-FDBF715F2BAD}" destId="{9732E928-0F42-40ED-A138-3CD68205CEB6}" srcOrd="1" destOrd="0" parTransId="{DAAC84D5-F066-4CE0-9DA9-36107ED102CC}" sibTransId="{A4920CDE-2E88-4CBB-8A17-E0AB3D3246FA}"/>
    <dgm:cxn modelId="{0028A358-30B3-42A9-AD3A-D578E56D2DA2}" type="presOf" srcId="{A4920CDE-2E88-4CBB-8A17-E0AB3D3246FA}" destId="{F36462A8-A456-467D-8F31-449337F68C97}" srcOrd="0" destOrd="0" presId="urn:microsoft.com/office/officeart/2005/8/layout/process5"/>
    <dgm:cxn modelId="{AFBAF17C-EA80-4E0F-8D14-1AB2003885E6}" type="presOf" srcId="{9E5B395F-AE00-403B-9106-C46167D2D54C}" destId="{EC0B1492-D1D6-4E11-9854-6CA696F64226}" srcOrd="0" destOrd="0" presId="urn:microsoft.com/office/officeart/2005/8/layout/process5"/>
    <dgm:cxn modelId="{D5DD7183-D3DE-4E0F-8016-F92F497A8BE1}" type="presOf" srcId="{E5921B8A-4502-40F6-909E-01DDA4900EFE}" destId="{2E12AAF2-BEFF-4663-BC35-2D8C98ADEA01}" srcOrd="0" destOrd="0" presId="urn:microsoft.com/office/officeart/2005/8/layout/process5"/>
    <dgm:cxn modelId="{6AC57C87-0466-499D-92DF-DC7A33967703}" type="presOf" srcId="{1C5CCFC2-D904-48B3-B27A-DFBEB06683EA}" destId="{C9D06816-023E-4341-BF44-B86A89F3CA5D}" srcOrd="0" destOrd="0" presId="urn:microsoft.com/office/officeart/2005/8/layout/process5"/>
    <dgm:cxn modelId="{D08FD18D-E99F-43B3-A190-46FD11F45089}" type="presOf" srcId="{FE624948-22BA-43B9-A6AD-94288019D690}" destId="{FE355944-5C8F-4FDD-ACF3-F6225CFFA34E}" srcOrd="0" destOrd="0" presId="urn:microsoft.com/office/officeart/2005/8/layout/process5"/>
    <dgm:cxn modelId="{56D37590-D80A-4680-BECA-400FA597FB9C}" type="presOf" srcId="{9AB03B3E-E765-482A-BF00-4CC37C7E494C}" destId="{11D42933-8DE7-4BCD-8C24-51F420F30295}" srcOrd="0" destOrd="0" presId="urn:microsoft.com/office/officeart/2005/8/layout/process5"/>
    <dgm:cxn modelId="{C5CB799C-0451-46C9-B43F-BAE9BD4D4953}" type="presOf" srcId="{105BE992-B4B7-43FA-BC25-00F0A746D631}" destId="{A5643031-2842-49BE-BD5C-A1A0BA11CAB8}" srcOrd="0" destOrd="0" presId="urn:microsoft.com/office/officeart/2005/8/layout/process5"/>
    <dgm:cxn modelId="{F8A657A9-852C-4AD1-A24A-753C13BC806E}" type="presOf" srcId="{105BE992-B4B7-43FA-BC25-00F0A746D631}" destId="{8D9E3525-D0DF-420C-8CAE-EE48F9C0639D}" srcOrd="1" destOrd="0" presId="urn:microsoft.com/office/officeart/2005/8/layout/process5"/>
    <dgm:cxn modelId="{DFB22DAA-07FF-4E1C-AA64-3F035B1CD6FA}" type="presOf" srcId="{2D1AACE3-823C-48B6-BBE7-B74951D14A3A}" destId="{EEB76728-FD8A-42D1-A353-EDB38294FFF6}" srcOrd="0" destOrd="0" presId="urn:microsoft.com/office/officeart/2005/8/layout/process5"/>
    <dgm:cxn modelId="{FE5EA2AC-9D53-4FA5-9996-4E9C369A3FBD}" type="presOf" srcId="{2D1AACE3-823C-48B6-BBE7-B74951D14A3A}" destId="{3E74FD65-FCD5-43C2-8573-607F0EBED0F6}" srcOrd="1" destOrd="0" presId="urn:microsoft.com/office/officeart/2005/8/layout/process5"/>
    <dgm:cxn modelId="{77D92EB2-01A7-4157-8D54-ECC0453E6149}" type="presOf" srcId="{9732E928-0F42-40ED-A138-3CD68205CEB6}" destId="{3CC1626F-456A-4B79-A902-B53BD5384C54}" srcOrd="0" destOrd="0" presId="urn:microsoft.com/office/officeart/2005/8/layout/process5"/>
    <dgm:cxn modelId="{185AABBA-DF20-4DAC-9057-48146156D289}" type="presOf" srcId="{86B5F5BB-077B-45A0-AF18-9587A9D7BE1A}" destId="{4D101DC5-9975-4EBC-B651-C55789879448}" srcOrd="0" destOrd="0" presId="urn:microsoft.com/office/officeart/2005/8/layout/process5"/>
    <dgm:cxn modelId="{6ECE33BD-E730-414D-8600-95B3520C0F2D}" type="presOf" srcId="{294E3EA9-0605-4963-B2C5-803755ED58FF}" destId="{88A58490-18BE-4857-B6D9-9B4CA37739B7}" srcOrd="0" destOrd="0" presId="urn:microsoft.com/office/officeart/2005/8/layout/process5"/>
    <dgm:cxn modelId="{06E0B2BE-59F1-41AE-8FBE-E7521973DC5D}" type="presOf" srcId="{721EF65F-2FBA-4E50-A1C2-4B91E1932AB1}" destId="{DAC4D020-A73B-4D5D-BE68-148E48D8B932}" srcOrd="0" destOrd="0" presId="urn:microsoft.com/office/officeart/2005/8/layout/process5"/>
    <dgm:cxn modelId="{53B127C0-4F49-49C0-836C-EFE1014EA441}" type="presOf" srcId="{FE624948-22BA-43B9-A6AD-94288019D690}" destId="{C013EF07-E8D4-40F1-AF0D-7002379F00BA}" srcOrd="1" destOrd="0" presId="urn:microsoft.com/office/officeart/2005/8/layout/process5"/>
    <dgm:cxn modelId="{D15A90CE-433B-45DE-B423-418DCB4EB1D8}" type="presOf" srcId="{3D9FC185-7316-4329-8822-C058EB67CEBD}" destId="{FECBB802-7115-4AA7-B933-12AB46819F6B}" srcOrd="0" destOrd="0" presId="urn:microsoft.com/office/officeart/2005/8/layout/process5"/>
    <dgm:cxn modelId="{750280D0-F695-471A-9189-CBB12367367C}" type="presOf" srcId="{A4DECDE0-2ECA-4142-947C-EEDCC28C8B6A}" destId="{D3C65FAA-CF15-4E0D-8169-3A62B50FB702}" srcOrd="1" destOrd="0" presId="urn:microsoft.com/office/officeart/2005/8/layout/process5"/>
    <dgm:cxn modelId="{67EF94DA-9374-45F5-8448-2F824FAA9646}" type="presOf" srcId="{7C362E64-7C07-4AEF-A559-D293BED8FD21}" destId="{45954FAA-4B7C-479C-84D3-A139C9B6A1FD}" srcOrd="0" destOrd="0" presId="urn:microsoft.com/office/officeart/2005/8/layout/process5"/>
    <dgm:cxn modelId="{E575C3E4-8A31-42E2-9A27-0A5CB4BB186D}" srcId="{97D226C2-1AF7-4E86-B1B4-FDBF715F2BAD}" destId="{3D9FC185-7316-4329-8822-C058EB67CEBD}" srcOrd="3" destOrd="0" parTransId="{B24014F0-8AD9-4597-AFE5-4022955AD402}" sibTransId="{86B5F5BB-077B-45A0-AF18-9587A9D7BE1A}"/>
    <dgm:cxn modelId="{610614F6-6689-4672-A831-2FA46812D75F}" type="presOf" srcId="{A4920CDE-2E88-4CBB-8A17-E0AB3D3246FA}" destId="{0201A6FC-E804-4336-BA7D-A3214242BCBF}" srcOrd="1" destOrd="0" presId="urn:microsoft.com/office/officeart/2005/8/layout/process5"/>
    <dgm:cxn modelId="{84FFA7FE-8ED6-4C57-ABE4-DEC0A7ABE4A0}" srcId="{97D226C2-1AF7-4E86-B1B4-FDBF715F2BAD}" destId="{1C5CCFC2-D904-48B3-B27A-DFBEB06683EA}" srcOrd="2" destOrd="0" parTransId="{9FA27197-B382-4C0A-A03D-B5111EDEE14F}" sibTransId="{92B88B37-B937-423E-893F-0FFC2D0839A2}"/>
    <dgm:cxn modelId="{EC078BFF-91F0-4AEC-B55C-A4E24DDABC7B}" type="presOf" srcId="{A4DECDE0-2ECA-4142-947C-EEDCC28C8B6A}" destId="{8F10736C-7603-44D7-84E2-FF4FCEAE9E7B}" srcOrd="0" destOrd="0" presId="urn:microsoft.com/office/officeart/2005/8/layout/process5"/>
    <dgm:cxn modelId="{7350F5FF-D854-4CA2-B645-4248AB5FCE66}" type="presParOf" srcId="{37F5CB6B-8917-4591-9D05-8398BFF72687}" destId="{B85DA76F-7D7B-4395-91C0-0CF4475518F0}" srcOrd="0" destOrd="0" presId="urn:microsoft.com/office/officeart/2005/8/layout/process5"/>
    <dgm:cxn modelId="{08FD38FE-B4B1-4266-91A7-C079D3C94559}" type="presParOf" srcId="{37F5CB6B-8917-4591-9D05-8398BFF72687}" destId="{A5643031-2842-49BE-BD5C-A1A0BA11CAB8}" srcOrd="1" destOrd="0" presId="urn:microsoft.com/office/officeart/2005/8/layout/process5"/>
    <dgm:cxn modelId="{E135462E-5079-4511-8AAB-8CEA51238A79}" type="presParOf" srcId="{A5643031-2842-49BE-BD5C-A1A0BA11CAB8}" destId="{8D9E3525-D0DF-420C-8CAE-EE48F9C0639D}" srcOrd="0" destOrd="0" presId="urn:microsoft.com/office/officeart/2005/8/layout/process5"/>
    <dgm:cxn modelId="{84FD75B6-6A82-4154-A6B8-0FFC4A189E61}" type="presParOf" srcId="{37F5CB6B-8917-4591-9D05-8398BFF72687}" destId="{3CC1626F-456A-4B79-A902-B53BD5384C54}" srcOrd="2" destOrd="0" presId="urn:microsoft.com/office/officeart/2005/8/layout/process5"/>
    <dgm:cxn modelId="{B4157507-F39E-4177-9051-143AD37FA097}" type="presParOf" srcId="{37F5CB6B-8917-4591-9D05-8398BFF72687}" destId="{F36462A8-A456-467D-8F31-449337F68C97}" srcOrd="3" destOrd="0" presId="urn:microsoft.com/office/officeart/2005/8/layout/process5"/>
    <dgm:cxn modelId="{59D6005B-F3C5-4E6F-8655-79B47B793D33}" type="presParOf" srcId="{F36462A8-A456-467D-8F31-449337F68C97}" destId="{0201A6FC-E804-4336-BA7D-A3214242BCBF}" srcOrd="0" destOrd="0" presId="urn:microsoft.com/office/officeart/2005/8/layout/process5"/>
    <dgm:cxn modelId="{8EC439BF-4A89-41EE-A2B2-A17DA1896DC7}" type="presParOf" srcId="{37F5CB6B-8917-4591-9D05-8398BFF72687}" destId="{C9D06816-023E-4341-BF44-B86A89F3CA5D}" srcOrd="4" destOrd="0" presId="urn:microsoft.com/office/officeart/2005/8/layout/process5"/>
    <dgm:cxn modelId="{FDB6A5BB-BB42-4010-B803-05B1E6147DE3}" type="presParOf" srcId="{37F5CB6B-8917-4591-9D05-8398BFF72687}" destId="{F7A1025F-7DFC-4DDA-8B9A-281293137458}" srcOrd="5" destOrd="0" presId="urn:microsoft.com/office/officeart/2005/8/layout/process5"/>
    <dgm:cxn modelId="{D1F4BC15-D9D6-4CE1-8FC9-8085BA0C0254}" type="presParOf" srcId="{F7A1025F-7DFC-4DDA-8B9A-281293137458}" destId="{4D12C380-EBC4-4E12-BA74-CB8C78266D8B}" srcOrd="0" destOrd="0" presId="urn:microsoft.com/office/officeart/2005/8/layout/process5"/>
    <dgm:cxn modelId="{515B30E7-E276-4CD5-A72E-D28CF5A57108}" type="presParOf" srcId="{37F5CB6B-8917-4591-9D05-8398BFF72687}" destId="{FECBB802-7115-4AA7-B933-12AB46819F6B}" srcOrd="6" destOrd="0" presId="urn:microsoft.com/office/officeart/2005/8/layout/process5"/>
    <dgm:cxn modelId="{E596C413-297B-456B-8274-13545D97B2D4}" type="presParOf" srcId="{37F5CB6B-8917-4591-9D05-8398BFF72687}" destId="{4D101DC5-9975-4EBC-B651-C55789879448}" srcOrd="7" destOrd="0" presId="urn:microsoft.com/office/officeart/2005/8/layout/process5"/>
    <dgm:cxn modelId="{9C98030B-28AB-44EC-8B43-BB38B113328E}" type="presParOf" srcId="{4D101DC5-9975-4EBC-B651-C55789879448}" destId="{E5769CFF-AD38-4436-88B9-A7CA44BCA207}" srcOrd="0" destOrd="0" presId="urn:microsoft.com/office/officeart/2005/8/layout/process5"/>
    <dgm:cxn modelId="{C1B2E96B-E506-4E3D-B0C9-AEBEBC0EC3D9}" type="presParOf" srcId="{37F5CB6B-8917-4591-9D05-8398BFF72687}" destId="{DAC4D020-A73B-4D5D-BE68-148E48D8B932}" srcOrd="8" destOrd="0" presId="urn:microsoft.com/office/officeart/2005/8/layout/process5"/>
    <dgm:cxn modelId="{B4419AA5-5A22-4529-978C-FD783F501A08}" type="presParOf" srcId="{37F5CB6B-8917-4591-9D05-8398BFF72687}" destId="{3488C065-B34A-489C-8A52-16B114535DBB}" srcOrd="9" destOrd="0" presId="urn:microsoft.com/office/officeart/2005/8/layout/process5"/>
    <dgm:cxn modelId="{ECA98BA7-DFA8-44BE-87BA-E8F5F99440AC}" type="presParOf" srcId="{3488C065-B34A-489C-8A52-16B114535DBB}" destId="{F8C6FB48-B3DB-40E3-BA00-A06B537141CE}" srcOrd="0" destOrd="0" presId="urn:microsoft.com/office/officeart/2005/8/layout/process5"/>
    <dgm:cxn modelId="{008D2331-2A99-4543-BD25-571F046A5C07}" type="presParOf" srcId="{37F5CB6B-8917-4591-9D05-8398BFF72687}" destId="{7878EA8F-B1D0-4B89-9FE8-985711470A41}" srcOrd="10" destOrd="0" presId="urn:microsoft.com/office/officeart/2005/8/layout/process5"/>
    <dgm:cxn modelId="{7FC8A57A-869F-4B45-B1FE-0FA4410C9B2A}" type="presParOf" srcId="{37F5CB6B-8917-4591-9D05-8398BFF72687}" destId="{8F10736C-7603-44D7-84E2-FF4FCEAE9E7B}" srcOrd="11" destOrd="0" presId="urn:microsoft.com/office/officeart/2005/8/layout/process5"/>
    <dgm:cxn modelId="{AFC53B7C-5818-41AC-929D-CFF8FEF23A14}" type="presParOf" srcId="{8F10736C-7603-44D7-84E2-FF4FCEAE9E7B}" destId="{D3C65FAA-CF15-4E0D-8169-3A62B50FB702}" srcOrd="0" destOrd="0" presId="urn:microsoft.com/office/officeart/2005/8/layout/process5"/>
    <dgm:cxn modelId="{C13E2327-075F-492D-948C-FAA58CBFDB9B}" type="presParOf" srcId="{37F5CB6B-8917-4591-9D05-8398BFF72687}" destId="{D6FC3B2B-1AFB-4113-BF44-1BBA2270CEAD}" srcOrd="12" destOrd="0" presId="urn:microsoft.com/office/officeart/2005/8/layout/process5"/>
    <dgm:cxn modelId="{49EE6F29-57EF-4AAC-AD77-8A1CDFBA8A65}" type="presParOf" srcId="{37F5CB6B-8917-4591-9D05-8398BFF72687}" destId="{FE355944-5C8F-4FDD-ACF3-F6225CFFA34E}" srcOrd="13" destOrd="0" presId="urn:microsoft.com/office/officeart/2005/8/layout/process5"/>
    <dgm:cxn modelId="{A00D3DF2-326F-4089-B7A0-AE857A331EEB}" type="presParOf" srcId="{FE355944-5C8F-4FDD-ACF3-F6225CFFA34E}" destId="{C013EF07-E8D4-40F1-AF0D-7002379F00BA}" srcOrd="0" destOrd="0" presId="urn:microsoft.com/office/officeart/2005/8/layout/process5"/>
    <dgm:cxn modelId="{2DBF1EF8-6689-47D2-A660-69EAC185D4A7}" type="presParOf" srcId="{37F5CB6B-8917-4591-9D05-8398BFF72687}" destId="{2E12AAF2-BEFF-4663-BC35-2D8C98ADEA01}" srcOrd="14" destOrd="0" presId="urn:microsoft.com/office/officeart/2005/8/layout/process5"/>
    <dgm:cxn modelId="{17E9963C-BCF2-4046-8101-4A650691F0B7}" type="presParOf" srcId="{37F5CB6B-8917-4591-9D05-8398BFF72687}" destId="{88A58490-18BE-4857-B6D9-9B4CA37739B7}" srcOrd="15" destOrd="0" presId="urn:microsoft.com/office/officeart/2005/8/layout/process5"/>
    <dgm:cxn modelId="{BA6E2901-1744-49EF-85FA-D0071DEA73A4}" type="presParOf" srcId="{88A58490-18BE-4857-B6D9-9B4CA37739B7}" destId="{9DD96EF8-2DEE-4AC8-8F66-3BB6040F4DF6}" srcOrd="0" destOrd="0" presId="urn:microsoft.com/office/officeart/2005/8/layout/process5"/>
    <dgm:cxn modelId="{75C48A6A-1CCE-4EDF-8992-52DAE0014FF6}" type="presParOf" srcId="{37F5CB6B-8917-4591-9D05-8398BFF72687}" destId="{11D42933-8DE7-4BCD-8C24-51F420F30295}" srcOrd="16" destOrd="0" presId="urn:microsoft.com/office/officeart/2005/8/layout/process5"/>
    <dgm:cxn modelId="{E709E22D-45ED-4476-B55D-2B6998901147}" type="presParOf" srcId="{37F5CB6B-8917-4591-9D05-8398BFF72687}" destId="{EC0B1492-D1D6-4E11-9854-6CA696F64226}" srcOrd="17" destOrd="0" presId="urn:microsoft.com/office/officeart/2005/8/layout/process5"/>
    <dgm:cxn modelId="{8E58C2D7-D45C-4A95-AD8D-1E72A5B50317}" type="presParOf" srcId="{EC0B1492-D1D6-4E11-9854-6CA696F64226}" destId="{4185F670-8274-4892-9AC7-2B9D7088F871}" srcOrd="0" destOrd="0" presId="urn:microsoft.com/office/officeart/2005/8/layout/process5"/>
    <dgm:cxn modelId="{3C88BE36-D8D0-4883-B30F-03BDFE8FF8B8}" type="presParOf" srcId="{37F5CB6B-8917-4591-9D05-8398BFF72687}" destId="{45954FAA-4B7C-479C-84D3-A139C9B6A1FD}" srcOrd="18" destOrd="0" presId="urn:microsoft.com/office/officeart/2005/8/layout/process5"/>
    <dgm:cxn modelId="{8D540217-8BA5-4174-A78A-5AD42EC0A35F}" type="presParOf" srcId="{37F5CB6B-8917-4591-9D05-8398BFF72687}" destId="{EEB76728-FD8A-42D1-A353-EDB38294FFF6}" srcOrd="19" destOrd="0" presId="urn:microsoft.com/office/officeart/2005/8/layout/process5"/>
    <dgm:cxn modelId="{2EE6C91D-EF13-4912-8B7B-D1078EA18290}" type="presParOf" srcId="{EEB76728-FD8A-42D1-A353-EDB38294FFF6}" destId="{3E74FD65-FCD5-43C2-8573-607F0EBED0F6}" srcOrd="0" destOrd="0" presId="urn:microsoft.com/office/officeart/2005/8/layout/process5"/>
    <dgm:cxn modelId="{C9041012-6B6D-4AD6-9C37-D4425F688CB1}" type="presParOf" srcId="{37F5CB6B-8917-4591-9D05-8398BFF72687}" destId="{716F4AB0-BEB2-49AF-8268-9FD8026B4CDC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B5D2D-918B-485C-9263-5E8EA59C987A}">
      <dsp:nvSpPr>
        <dsp:cNvPr id="0" name=""/>
        <dsp:cNvSpPr/>
      </dsp:nvSpPr>
      <dsp:spPr>
        <a:xfrm>
          <a:off x="-4730184" y="-725060"/>
          <a:ext cx="5634194" cy="5634194"/>
        </a:xfrm>
        <a:prstGeom prst="blockArc">
          <a:avLst>
            <a:gd name="adj1" fmla="val 18900000"/>
            <a:gd name="adj2" fmla="val 2700000"/>
            <a:gd name="adj3" fmla="val 383"/>
          </a:avLst>
        </a:pr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28B37A-8C89-4E67-8307-E115E7AF821E}">
      <dsp:nvSpPr>
        <dsp:cNvPr id="0" name=""/>
        <dsp:cNvSpPr/>
      </dsp:nvSpPr>
      <dsp:spPr>
        <a:xfrm>
          <a:off x="395633" y="261420"/>
          <a:ext cx="10464665" cy="523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527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Autorização: editora ou autor original </a:t>
          </a:r>
        </a:p>
      </dsp:txBody>
      <dsp:txXfrm>
        <a:off x="395633" y="261420"/>
        <a:ext cx="10464665" cy="523176"/>
      </dsp:txXfrm>
    </dsp:sp>
    <dsp:sp modelId="{4BF20987-5501-4C09-925C-D4B4DA61A3C9}">
      <dsp:nvSpPr>
        <dsp:cNvPr id="0" name=""/>
        <dsp:cNvSpPr/>
      </dsp:nvSpPr>
      <dsp:spPr>
        <a:xfrm>
          <a:off x="68648" y="196023"/>
          <a:ext cx="653970" cy="653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4AB2F-AC33-439B-972A-E6C7977E26FA}">
      <dsp:nvSpPr>
        <dsp:cNvPr id="0" name=""/>
        <dsp:cNvSpPr/>
      </dsp:nvSpPr>
      <dsp:spPr>
        <a:xfrm>
          <a:off x="770526" y="1045934"/>
          <a:ext cx="10089772" cy="523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527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Tradução: dois tradutores  </a:t>
          </a:r>
        </a:p>
      </dsp:txBody>
      <dsp:txXfrm>
        <a:off x="770526" y="1045934"/>
        <a:ext cx="10089772" cy="523176"/>
      </dsp:txXfrm>
    </dsp:sp>
    <dsp:sp modelId="{E554F4DB-E90A-4F82-8075-E4FC60B3D8FA}">
      <dsp:nvSpPr>
        <dsp:cNvPr id="0" name=""/>
        <dsp:cNvSpPr/>
      </dsp:nvSpPr>
      <dsp:spPr>
        <a:xfrm>
          <a:off x="443541" y="980537"/>
          <a:ext cx="653970" cy="653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DD6957-72F1-4EB6-A8BE-A6C9C1CC409B}">
      <dsp:nvSpPr>
        <dsp:cNvPr id="0" name=""/>
        <dsp:cNvSpPr/>
      </dsp:nvSpPr>
      <dsp:spPr>
        <a:xfrm>
          <a:off x="885588" y="1830448"/>
          <a:ext cx="9974710" cy="523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527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Tradução-reversa: discrepância e independência </a:t>
          </a:r>
        </a:p>
      </dsp:txBody>
      <dsp:txXfrm>
        <a:off x="885588" y="1830448"/>
        <a:ext cx="9974710" cy="523176"/>
      </dsp:txXfrm>
    </dsp:sp>
    <dsp:sp modelId="{5B13F55F-2FCA-4C04-B3D6-67E4834B387A}">
      <dsp:nvSpPr>
        <dsp:cNvPr id="0" name=""/>
        <dsp:cNvSpPr/>
      </dsp:nvSpPr>
      <dsp:spPr>
        <a:xfrm>
          <a:off x="558603" y="1765051"/>
          <a:ext cx="653970" cy="653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0773D-CB70-41E5-B2E6-5679EE03B6BA}">
      <dsp:nvSpPr>
        <dsp:cNvPr id="0" name=""/>
        <dsp:cNvSpPr/>
      </dsp:nvSpPr>
      <dsp:spPr>
        <a:xfrm>
          <a:off x="770526" y="2614961"/>
          <a:ext cx="10089772" cy="523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527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Desenvolvimento da versão final: teste com amostra e avaliação dos </a:t>
          </a:r>
          <a:r>
            <a:rPr lang="pt-BR" sz="2000" kern="1200" dirty="0" err="1"/>
            <a:t>autoes</a:t>
          </a:r>
          <a:endParaRPr lang="pt-BR" sz="2000" kern="1200" dirty="0"/>
        </a:p>
      </dsp:txBody>
      <dsp:txXfrm>
        <a:off x="770526" y="2614961"/>
        <a:ext cx="10089772" cy="523176"/>
      </dsp:txXfrm>
    </dsp:sp>
    <dsp:sp modelId="{7FCD374E-AD95-4B1F-AE3A-01DA2B694394}">
      <dsp:nvSpPr>
        <dsp:cNvPr id="0" name=""/>
        <dsp:cNvSpPr/>
      </dsp:nvSpPr>
      <dsp:spPr>
        <a:xfrm>
          <a:off x="443541" y="2549564"/>
          <a:ext cx="653970" cy="653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D5711-EDD5-4FEE-8E53-6D04D3E47433}">
      <dsp:nvSpPr>
        <dsp:cNvPr id="0" name=""/>
        <dsp:cNvSpPr/>
      </dsp:nvSpPr>
      <dsp:spPr>
        <a:xfrm>
          <a:off x="395633" y="3399475"/>
          <a:ext cx="10464665" cy="5231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5271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Avaliação Psicométrica</a:t>
          </a:r>
        </a:p>
      </dsp:txBody>
      <dsp:txXfrm>
        <a:off x="395633" y="3399475"/>
        <a:ext cx="10464665" cy="523176"/>
      </dsp:txXfrm>
    </dsp:sp>
    <dsp:sp modelId="{DAE23AB7-EE29-4928-91D8-3DCEF59A96B0}">
      <dsp:nvSpPr>
        <dsp:cNvPr id="0" name=""/>
        <dsp:cNvSpPr/>
      </dsp:nvSpPr>
      <dsp:spPr>
        <a:xfrm>
          <a:off x="68648" y="3334078"/>
          <a:ext cx="653970" cy="65397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7A057-C152-4D40-B3BC-A7FB4ED67970}">
      <dsp:nvSpPr>
        <dsp:cNvPr id="0" name=""/>
        <dsp:cNvSpPr/>
      </dsp:nvSpPr>
      <dsp:spPr>
        <a:xfrm>
          <a:off x="8821105" y="2932205"/>
          <a:ext cx="616942" cy="28340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4066"/>
              </a:lnTo>
              <a:lnTo>
                <a:pt x="616942" y="283406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CF1D10-901B-4EC6-8DA1-241C9976E3FC}">
      <dsp:nvSpPr>
        <dsp:cNvPr id="0" name=""/>
        <dsp:cNvSpPr/>
      </dsp:nvSpPr>
      <dsp:spPr>
        <a:xfrm>
          <a:off x="8455207" y="2932205"/>
          <a:ext cx="365897" cy="2834066"/>
        </a:xfrm>
        <a:custGeom>
          <a:avLst/>
          <a:gdLst/>
          <a:ahLst/>
          <a:cxnLst/>
          <a:rect l="0" t="0" r="0" b="0"/>
          <a:pathLst>
            <a:path>
              <a:moveTo>
                <a:pt x="365897" y="0"/>
              </a:moveTo>
              <a:lnTo>
                <a:pt x="365897" y="2834066"/>
              </a:lnTo>
              <a:lnTo>
                <a:pt x="0" y="2834066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539820-1F10-48DA-A50F-1E7898605416}">
      <dsp:nvSpPr>
        <dsp:cNvPr id="0" name=""/>
        <dsp:cNvSpPr/>
      </dsp:nvSpPr>
      <dsp:spPr>
        <a:xfrm>
          <a:off x="8821105" y="2932205"/>
          <a:ext cx="589243" cy="11419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1959"/>
              </a:lnTo>
              <a:lnTo>
                <a:pt x="589243" y="1141959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3E591-F31E-41DC-BF7E-1F50983509C9}">
      <dsp:nvSpPr>
        <dsp:cNvPr id="0" name=""/>
        <dsp:cNvSpPr/>
      </dsp:nvSpPr>
      <dsp:spPr>
        <a:xfrm>
          <a:off x="8566765" y="2932205"/>
          <a:ext cx="254339" cy="1114248"/>
        </a:xfrm>
        <a:custGeom>
          <a:avLst/>
          <a:gdLst/>
          <a:ahLst/>
          <a:cxnLst/>
          <a:rect l="0" t="0" r="0" b="0"/>
          <a:pathLst>
            <a:path>
              <a:moveTo>
                <a:pt x="254339" y="0"/>
              </a:moveTo>
              <a:lnTo>
                <a:pt x="254339" y="1114248"/>
              </a:lnTo>
              <a:lnTo>
                <a:pt x="0" y="1114248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78C22-FC8F-4B32-9492-C356B9491CD2}">
      <dsp:nvSpPr>
        <dsp:cNvPr id="0" name=""/>
        <dsp:cNvSpPr/>
      </dsp:nvSpPr>
      <dsp:spPr>
        <a:xfrm>
          <a:off x="6024874" y="1212387"/>
          <a:ext cx="1585091" cy="11142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4248"/>
              </a:lnTo>
              <a:lnTo>
                <a:pt x="1585091" y="111424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D8BE8C-ACCC-4C64-87CA-8A850FB6C2BC}">
      <dsp:nvSpPr>
        <dsp:cNvPr id="0" name=""/>
        <dsp:cNvSpPr/>
      </dsp:nvSpPr>
      <dsp:spPr>
        <a:xfrm>
          <a:off x="3012769" y="2946061"/>
          <a:ext cx="951713" cy="2820211"/>
        </a:xfrm>
        <a:custGeom>
          <a:avLst/>
          <a:gdLst/>
          <a:ahLst/>
          <a:cxnLst/>
          <a:rect l="0" t="0" r="0" b="0"/>
          <a:pathLst>
            <a:path>
              <a:moveTo>
                <a:pt x="951713" y="0"/>
              </a:moveTo>
              <a:lnTo>
                <a:pt x="951713" y="2820211"/>
              </a:lnTo>
              <a:lnTo>
                <a:pt x="0" y="2820211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4B99C-7DB8-4BA2-961A-03D8056D46FD}">
      <dsp:nvSpPr>
        <dsp:cNvPr id="0" name=""/>
        <dsp:cNvSpPr/>
      </dsp:nvSpPr>
      <dsp:spPr>
        <a:xfrm>
          <a:off x="3918763" y="2946061"/>
          <a:ext cx="91440" cy="110039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00393"/>
              </a:lnTo>
              <a:lnTo>
                <a:pt x="94940" y="1100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EEA07-D3E1-4B9E-A7CE-8B8AFBFC68C4}">
      <dsp:nvSpPr>
        <dsp:cNvPr id="0" name=""/>
        <dsp:cNvSpPr/>
      </dsp:nvSpPr>
      <dsp:spPr>
        <a:xfrm>
          <a:off x="3017420" y="2946061"/>
          <a:ext cx="947062" cy="1100393"/>
        </a:xfrm>
        <a:custGeom>
          <a:avLst/>
          <a:gdLst/>
          <a:ahLst/>
          <a:cxnLst/>
          <a:rect l="0" t="0" r="0" b="0"/>
          <a:pathLst>
            <a:path>
              <a:moveTo>
                <a:pt x="947062" y="0"/>
              </a:moveTo>
              <a:lnTo>
                <a:pt x="947062" y="1100393"/>
              </a:lnTo>
              <a:lnTo>
                <a:pt x="0" y="1100393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CA25C-86B7-4951-90A4-6AA25C489B02}">
      <dsp:nvSpPr>
        <dsp:cNvPr id="0" name=""/>
        <dsp:cNvSpPr/>
      </dsp:nvSpPr>
      <dsp:spPr>
        <a:xfrm>
          <a:off x="5175622" y="1212387"/>
          <a:ext cx="849251" cy="1128104"/>
        </a:xfrm>
        <a:custGeom>
          <a:avLst/>
          <a:gdLst/>
          <a:ahLst/>
          <a:cxnLst/>
          <a:rect l="0" t="0" r="0" b="0"/>
          <a:pathLst>
            <a:path>
              <a:moveTo>
                <a:pt x="849251" y="0"/>
              </a:moveTo>
              <a:lnTo>
                <a:pt x="849251" y="1128104"/>
              </a:lnTo>
              <a:lnTo>
                <a:pt x="0" y="112810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83C09-1A9B-443C-BC3D-007B57CFA62B}">
      <dsp:nvSpPr>
        <dsp:cNvPr id="0" name=""/>
        <dsp:cNvSpPr/>
      </dsp:nvSpPr>
      <dsp:spPr>
        <a:xfrm>
          <a:off x="4813734" y="1247"/>
          <a:ext cx="2422279" cy="12111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Adaptação de instrumentos</a:t>
          </a:r>
        </a:p>
      </dsp:txBody>
      <dsp:txXfrm>
        <a:off x="4813734" y="1247"/>
        <a:ext cx="2422279" cy="1211139"/>
      </dsp:txXfrm>
    </dsp:sp>
    <dsp:sp modelId="{B6E016EA-DE43-4168-ABDD-BCB5EB2CDE52}">
      <dsp:nvSpPr>
        <dsp:cNvPr id="0" name=""/>
        <dsp:cNvSpPr/>
      </dsp:nvSpPr>
      <dsp:spPr>
        <a:xfrm>
          <a:off x="2753343" y="1734921"/>
          <a:ext cx="2422279" cy="1211139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Análise fatorial exploratória</a:t>
          </a:r>
        </a:p>
      </dsp:txBody>
      <dsp:txXfrm>
        <a:off x="2753343" y="1734921"/>
        <a:ext cx="2422279" cy="1211139"/>
      </dsp:txXfrm>
    </dsp:sp>
    <dsp:sp modelId="{DA7D1E82-060A-4B62-99C7-1E8982DF6DB5}">
      <dsp:nvSpPr>
        <dsp:cNvPr id="0" name=""/>
        <dsp:cNvSpPr/>
      </dsp:nvSpPr>
      <dsp:spPr>
        <a:xfrm>
          <a:off x="1130706" y="3532906"/>
          <a:ext cx="1886713" cy="1027094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Método de extração</a:t>
          </a:r>
        </a:p>
      </dsp:txBody>
      <dsp:txXfrm>
        <a:off x="1130706" y="3532906"/>
        <a:ext cx="1886713" cy="1027094"/>
      </dsp:txXfrm>
    </dsp:sp>
    <dsp:sp modelId="{870B8B5F-E2F9-4A3F-8587-9B76D4D20EA1}">
      <dsp:nvSpPr>
        <dsp:cNvPr id="0" name=""/>
        <dsp:cNvSpPr/>
      </dsp:nvSpPr>
      <dsp:spPr>
        <a:xfrm>
          <a:off x="4013703" y="3671455"/>
          <a:ext cx="2066591" cy="749998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Decisão de dimensões</a:t>
          </a:r>
        </a:p>
      </dsp:txBody>
      <dsp:txXfrm>
        <a:off x="4013703" y="3671455"/>
        <a:ext cx="2066591" cy="749998"/>
      </dsp:txXfrm>
    </dsp:sp>
    <dsp:sp modelId="{65AA4811-5330-4E9B-AED3-D83C13DDB2DD}">
      <dsp:nvSpPr>
        <dsp:cNvPr id="0" name=""/>
        <dsp:cNvSpPr/>
      </dsp:nvSpPr>
      <dsp:spPr>
        <a:xfrm>
          <a:off x="1135357" y="5223161"/>
          <a:ext cx="1877411" cy="1086222"/>
        </a:xfrm>
        <a:prstGeom prst="rect">
          <a:avLst/>
        </a:prstGeom>
        <a:solidFill>
          <a:schemeClr val="accent3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Item x amostra</a:t>
          </a:r>
        </a:p>
      </dsp:txBody>
      <dsp:txXfrm>
        <a:off x="1135357" y="5223161"/>
        <a:ext cx="1877411" cy="1086222"/>
      </dsp:txXfrm>
    </dsp:sp>
    <dsp:sp modelId="{713CD480-6DE7-4D75-B0CA-F3F7EE6CA1AE}">
      <dsp:nvSpPr>
        <dsp:cNvPr id="0" name=""/>
        <dsp:cNvSpPr/>
      </dsp:nvSpPr>
      <dsp:spPr>
        <a:xfrm>
          <a:off x="7609965" y="1721065"/>
          <a:ext cx="2422279" cy="1211139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Análise fatorial confirmatória</a:t>
          </a:r>
        </a:p>
      </dsp:txBody>
      <dsp:txXfrm>
        <a:off x="7609965" y="1721065"/>
        <a:ext cx="2422279" cy="1211139"/>
      </dsp:txXfrm>
    </dsp:sp>
    <dsp:sp modelId="{E7AE6745-01CE-463C-92C0-9ED389A75B35}">
      <dsp:nvSpPr>
        <dsp:cNvPr id="0" name=""/>
        <dsp:cNvSpPr/>
      </dsp:nvSpPr>
      <dsp:spPr>
        <a:xfrm>
          <a:off x="6413940" y="3588328"/>
          <a:ext cx="2152825" cy="91625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Método</a:t>
          </a:r>
        </a:p>
      </dsp:txBody>
      <dsp:txXfrm>
        <a:off x="6413940" y="3588328"/>
        <a:ext cx="2152825" cy="916251"/>
      </dsp:txXfrm>
    </dsp:sp>
    <dsp:sp modelId="{173B3578-5AF2-4CAE-A9F6-EF8417290C48}">
      <dsp:nvSpPr>
        <dsp:cNvPr id="0" name=""/>
        <dsp:cNvSpPr/>
      </dsp:nvSpPr>
      <dsp:spPr>
        <a:xfrm>
          <a:off x="9410348" y="3532906"/>
          <a:ext cx="1863314" cy="1082516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Item x amostra</a:t>
          </a:r>
        </a:p>
      </dsp:txBody>
      <dsp:txXfrm>
        <a:off x="9410348" y="3532906"/>
        <a:ext cx="1863314" cy="1082516"/>
      </dsp:txXfrm>
    </dsp:sp>
    <dsp:sp modelId="{7991BE01-900B-4C09-9D9E-5A346ECFD70E}">
      <dsp:nvSpPr>
        <dsp:cNvPr id="0" name=""/>
        <dsp:cNvSpPr/>
      </dsp:nvSpPr>
      <dsp:spPr>
        <a:xfrm>
          <a:off x="6525498" y="5250872"/>
          <a:ext cx="1929708" cy="1030801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Indicadores de ajuste</a:t>
          </a:r>
        </a:p>
      </dsp:txBody>
      <dsp:txXfrm>
        <a:off x="6525498" y="5250872"/>
        <a:ext cx="1929708" cy="1030801"/>
      </dsp:txXfrm>
    </dsp:sp>
    <dsp:sp modelId="{6E667917-39C0-4EF2-9CB4-138820EAC39A}">
      <dsp:nvSpPr>
        <dsp:cNvPr id="0" name=""/>
        <dsp:cNvSpPr/>
      </dsp:nvSpPr>
      <dsp:spPr>
        <a:xfrm>
          <a:off x="9438047" y="5264727"/>
          <a:ext cx="1697073" cy="1003090"/>
        </a:xfrm>
        <a:prstGeom prst="rect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>
              <a:solidFill>
                <a:schemeClr val="tx1"/>
              </a:solidFill>
            </a:rPr>
            <a:t>Testes de invariância </a:t>
          </a:r>
        </a:p>
      </dsp:txBody>
      <dsp:txXfrm>
        <a:off x="9438047" y="5264727"/>
        <a:ext cx="1697073" cy="10030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EBD1-4708-4472-AA65-E0E54FF1E8A9}">
      <dsp:nvSpPr>
        <dsp:cNvPr id="0" name=""/>
        <dsp:cNvSpPr/>
      </dsp:nvSpPr>
      <dsp:spPr>
        <a:xfrm>
          <a:off x="0" y="0"/>
          <a:ext cx="3440291" cy="586982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PAF</a:t>
          </a:r>
        </a:p>
      </dsp:txBody>
      <dsp:txXfrm>
        <a:off x="0" y="0"/>
        <a:ext cx="3440291" cy="1760946"/>
      </dsp:txXfrm>
    </dsp:sp>
    <dsp:sp modelId="{0CB500E4-1A38-4429-903D-2E65FCC71EAE}">
      <dsp:nvSpPr>
        <dsp:cNvPr id="0" name=""/>
        <dsp:cNvSpPr/>
      </dsp:nvSpPr>
      <dsp:spPr>
        <a:xfrm>
          <a:off x="345352" y="1761089"/>
          <a:ext cx="2752233" cy="85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KMO e Teste de Barlett. </a:t>
          </a:r>
          <a:endParaRPr lang="en-US" sz="1700" kern="1200" dirty="0"/>
        </a:p>
      </dsp:txBody>
      <dsp:txXfrm>
        <a:off x="370397" y="1786134"/>
        <a:ext cx="2702143" cy="805017"/>
      </dsp:txXfrm>
    </dsp:sp>
    <dsp:sp modelId="{8CF1FB2C-393E-4870-BB22-22BDFDCE9A36}">
      <dsp:nvSpPr>
        <dsp:cNvPr id="0" name=""/>
        <dsp:cNvSpPr/>
      </dsp:nvSpPr>
      <dsp:spPr>
        <a:xfrm>
          <a:off x="345352" y="2747752"/>
          <a:ext cx="2752233" cy="85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asymmetry and kurtosis</a:t>
          </a:r>
          <a:endParaRPr lang="en-US" sz="1700" kern="1200" dirty="0"/>
        </a:p>
      </dsp:txBody>
      <dsp:txXfrm>
        <a:off x="370397" y="2772797"/>
        <a:ext cx="2702143" cy="805017"/>
      </dsp:txXfrm>
    </dsp:sp>
    <dsp:sp modelId="{C77CCDAB-F65D-426F-8874-D65340121480}">
      <dsp:nvSpPr>
        <dsp:cNvPr id="0" name=""/>
        <dsp:cNvSpPr/>
      </dsp:nvSpPr>
      <dsp:spPr>
        <a:xfrm>
          <a:off x="345352" y="3734415"/>
          <a:ext cx="2752233" cy="85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Critérios para decisão de fatores</a:t>
          </a:r>
          <a:endParaRPr lang="en-US" sz="1700" kern="1200" dirty="0"/>
        </a:p>
      </dsp:txBody>
      <dsp:txXfrm>
        <a:off x="370397" y="3759460"/>
        <a:ext cx="2702143" cy="805017"/>
      </dsp:txXfrm>
    </dsp:sp>
    <dsp:sp modelId="{7C98E6C4-C6DE-41AC-B45C-C713DD81DC21}">
      <dsp:nvSpPr>
        <dsp:cNvPr id="0" name=""/>
        <dsp:cNvSpPr/>
      </dsp:nvSpPr>
      <dsp:spPr>
        <a:xfrm>
          <a:off x="345352" y="4721077"/>
          <a:ext cx="2752233" cy="855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Matriz factorial resultante com rotação</a:t>
          </a:r>
          <a:endParaRPr lang="pt-BR" sz="1700" kern="1200" dirty="0"/>
        </a:p>
      </dsp:txBody>
      <dsp:txXfrm>
        <a:off x="370397" y="4746122"/>
        <a:ext cx="2702143" cy="805017"/>
      </dsp:txXfrm>
    </dsp:sp>
    <dsp:sp modelId="{DA078E43-8AB7-445B-BFF1-90A9366EB853}">
      <dsp:nvSpPr>
        <dsp:cNvPr id="0" name=""/>
        <dsp:cNvSpPr/>
      </dsp:nvSpPr>
      <dsp:spPr>
        <a:xfrm>
          <a:off x="3699636" y="0"/>
          <a:ext cx="3440291" cy="586982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CFA</a:t>
          </a:r>
        </a:p>
      </dsp:txBody>
      <dsp:txXfrm>
        <a:off x="3699636" y="0"/>
        <a:ext cx="3440291" cy="1760946"/>
      </dsp:txXfrm>
    </dsp:sp>
    <dsp:sp modelId="{1DA137B7-0311-4D6B-8AB8-0CB8131B3E3E}">
      <dsp:nvSpPr>
        <dsp:cNvPr id="0" name=""/>
        <dsp:cNvSpPr/>
      </dsp:nvSpPr>
      <dsp:spPr>
        <a:xfrm>
          <a:off x="4043665" y="1761447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Modelos para teste</a:t>
          </a:r>
        </a:p>
      </dsp:txBody>
      <dsp:txXfrm>
        <a:off x="4077441" y="1795223"/>
        <a:ext cx="2684681" cy="1085632"/>
      </dsp:txXfrm>
    </dsp:sp>
    <dsp:sp modelId="{E644554A-65F8-4A42-89C4-669B05233B62}">
      <dsp:nvSpPr>
        <dsp:cNvPr id="0" name=""/>
        <dsp:cNvSpPr/>
      </dsp:nvSpPr>
      <dsp:spPr>
        <a:xfrm>
          <a:off x="4043665" y="3092045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Indicadores </a:t>
          </a:r>
          <a:r>
            <a:rPr lang="pt-BR" sz="1700" kern="1200" dirty="0"/>
            <a:t>de ajuste</a:t>
          </a:r>
        </a:p>
      </dsp:txBody>
      <dsp:txXfrm>
        <a:off x="4077441" y="3125821"/>
        <a:ext cx="2684681" cy="1085632"/>
      </dsp:txXfrm>
    </dsp:sp>
    <dsp:sp modelId="{18974402-C2F7-48BC-9DB6-F44DA1BE8074}">
      <dsp:nvSpPr>
        <dsp:cNvPr id="0" name=""/>
        <dsp:cNvSpPr/>
      </dsp:nvSpPr>
      <dsp:spPr>
        <a:xfrm>
          <a:off x="4043665" y="4422642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Modelo resultante</a:t>
          </a:r>
        </a:p>
      </dsp:txBody>
      <dsp:txXfrm>
        <a:off x="4077441" y="4456418"/>
        <a:ext cx="2684681" cy="1085632"/>
      </dsp:txXfrm>
    </dsp:sp>
    <dsp:sp modelId="{7248A466-C50F-4BC0-8068-402F20D1530C}">
      <dsp:nvSpPr>
        <dsp:cNvPr id="0" name=""/>
        <dsp:cNvSpPr/>
      </dsp:nvSpPr>
      <dsp:spPr>
        <a:xfrm>
          <a:off x="7397949" y="0"/>
          <a:ext cx="3440291" cy="5869820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Evidência de Precisão e convergência</a:t>
          </a:r>
        </a:p>
      </dsp:txBody>
      <dsp:txXfrm>
        <a:off x="7397949" y="0"/>
        <a:ext cx="3440291" cy="1760946"/>
      </dsp:txXfrm>
    </dsp:sp>
    <dsp:sp modelId="{3935CA42-92EF-4787-9492-614E8256BBF3}">
      <dsp:nvSpPr>
        <dsp:cNvPr id="0" name=""/>
        <dsp:cNvSpPr/>
      </dsp:nvSpPr>
      <dsp:spPr>
        <a:xfrm>
          <a:off x="7741978" y="1761447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ômega</a:t>
          </a:r>
        </a:p>
      </dsp:txBody>
      <dsp:txXfrm>
        <a:off x="7775754" y="1795223"/>
        <a:ext cx="2684681" cy="1085632"/>
      </dsp:txXfrm>
    </dsp:sp>
    <dsp:sp modelId="{5FFFD8B3-C9C0-42FB-92E3-A3BFA16F44CB}">
      <dsp:nvSpPr>
        <dsp:cNvPr id="0" name=""/>
        <dsp:cNvSpPr/>
      </dsp:nvSpPr>
      <dsp:spPr>
        <a:xfrm>
          <a:off x="7741978" y="3092045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Correlações</a:t>
          </a:r>
        </a:p>
      </dsp:txBody>
      <dsp:txXfrm>
        <a:off x="7775754" y="3125821"/>
        <a:ext cx="2684681" cy="1085632"/>
      </dsp:txXfrm>
    </dsp:sp>
    <dsp:sp modelId="{B10DDA3A-D68D-4D3D-9B36-AFBA8BF6BB32}">
      <dsp:nvSpPr>
        <dsp:cNvPr id="0" name=""/>
        <dsp:cNvSpPr/>
      </dsp:nvSpPr>
      <dsp:spPr>
        <a:xfrm>
          <a:off x="7741978" y="4422642"/>
          <a:ext cx="2752233" cy="115318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32385" rIns="43180" bIns="3238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Testes de comparação</a:t>
          </a:r>
        </a:p>
      </dsp:txBody>
      <dsp:txXfrm>
        <a:off x="7775754" y="4456418"/>
        <a:ext cx="2684681" cy="1085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DA76F-7D7B-4395-91C0-0CF4475518F0}">
      <dsp:nvSpPr>
        <dsp:cNvPr id="0" name=""/>
        <dsp:cNvSpPr/>
      </dsp:nvSpPr>
      <dsp:spPr>
        <a:xfrm>
          <a:off x="4751" y="492232"/>
          <a:ext cx="2077622" cy="1246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Tamanho da amostra</a:t>
          </a:r>
        </a:p>
      </dsp:txBody>
      <dsp:txXfrm>
        <a:off x="41262" y="528743"/>
        <a:ext cx="2004600" cy="1173551"/>
      </dsp:txXfrm>
    </dsp:sp>
    <dsp:sp modelId="{A5643031-2842-49BE-BD5C-A1A0BA11CAB8}">
      <dsp:nvSpPr>
        <dsp:cNvPr id="0" name=""/>
        <dsp:cNvSpPr/>
      </dsp:nvSpPr>
      <dsp:spPr>
        <a:xfrm>
          <a:off x="2265205" y="857894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265205" y="960944"/>
        <a:ext cx="308319" cy="309150"/>
      </dsp:txXfrm>
    </dsp:sp>
    <dsp:sp modelId="{3CC1626F-456A-4B79-A902-B53BD5384C54}">
      <dsp:nvSpPr>
        <dsp:cNvPr id="0" name=""/>
        <dsp:cNvSpPr/>
      </dsp:nvSpPr>
      <dsp:spPr>
        <a:xfrm>
          <a:off x="2913423" y="492232"/>
          <a:ext cx="2077622" cy="1246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Assimetria e curtose</a:t>
          </a:r>
        </a:p>
      </dsp:txBody>
      <dsp:txXfrm>
        <a:off x="2949934" y="528743"/>
        <a:ext cx="2004600" cy="1173551"/>
      </dsp:txXfrm>
    </dsp:sp>
    <dsp:sp modelId="{F36462A8-A456-467D-8F31-449337F68C97}">
      <dsp:nvSpPr>
        <dsp:cNvPr id="0" name=""/>
        <dsp:cNvSpPr/>
      </dsp:nvSpPr>
      <dsp:spPr>
        <a:xfrm>
          <a:off x="5173877" y="857894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5173877" y="960944"/>
        <a:ext cx="308319" cy="309150"/>
      </dsp:txXfrm>
    </dsp:sp>
    <dsp:sp modelId="{C9D06816-023E-4341-BF44-B86A89F3CA5D}">
      <dsp:nvSpPr>
        <dsp:cNvPr id="0" name=""/>
        <dsp:cNvSpPr/>
      </dsp:nvSpPr>
      <dsp:spPr>
        <a:xfrm>
          <a:off x="5822095" y="492232"/>
          <a:ext cx="2077622" cy="1246573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Número de fatores</a:t>
          </a:r>
        </a:p>
      </dsp:txBody>
      <dsp:txXfrm>
        <a:off x="5858606" y="528743"/>
        <a:ext cx="2004600" cy="1173551"/>
      </dsp:txXfrm>
    </dsp:sp>
    <dsp:sp modelId="{F7A1025F-7DFC-4DDA-8B9A-281293137458}">
      <dsp:nvSpPr>
        <dsp:cNvPr id="0" name=""/>
        <dsp:cNvSpPr/>
      </dsp:nvSpPr>
      <dsp:spPr>
        <a:xfrm>
          <a:off x="8082549" y="857894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8082549" y="960944"/>
        <a:ext cx="308319" cy="309150"/>
      </dsp:txXfrm>
    </dsp:sp>
    <dsp:sp modelId="{FECBB802-7115-4AA7-B933-12AB46819F6B}">
      <dsp:nvSpPr>
        <dsp:cNvPr id="0" name=""/>
        <dsp:cNvSpPr/>
      </dsp:nvSpPr>
      <dsp:spPr>
        <a:xfrm>
          <a:off x="8730767" y="492232"/>
          <a:ext cx="2077622" cy="1246573"/>
        </a:xfrm>
        <a:prstGeom prst="roundRect">
          <a:avLst>
            <a:gd name="adj" fmla="val 10000"/>
          </a:avLst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Adequação da matriz (KMO)</a:t>
          </a:r>
        </a:p>
      </dsp:txBody>
      <dsp:txXfrm>
        <a:off x="8767278" y="528743"/>
        <a:ext cx="2004600" cy="1173551"/>
      </dsp:txXfrm>
    </dsp:sp>
    <dsp:sp modelId="{4D101DC5-9975-4EBC-B651-C55789879448}">
      <dsp:nvSpPr>
        <dsp:cNvPr id="0" name=""/>
        <dsp:cNvSpPr/>
      </dsp:nvSpPr>
      <dsp:spPr>
        <a:xfrm rot="5400000">
          <a:off x="9549350" y="1884240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-5400000">
        <a:off x="9615004" y="1921637"/>
        <a:ext cx="309150" cy="308319"/>
      </dsp:txXfrm>
    </dsp:sp>
    <dsp:sp modelId="{DAC4D020-A73B-4D5D-BE68-148E48D8B932}">
      <dsp:nvSpPr>
        <dsp:cNvPr id="0" name=""/>
        <dsp:cNvSpPr/>
      </dsp:nvSpPr>
      <dsp:spPr>
        <a:xfrm>
          <a:off x="8730767" y="2569855"/>
          <a:ext cx="2077622" cy="1246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Método de estimação dos fatores</a:t>
          </a:r>
        </a:p>
      </dsp:txBody>
      <dsp:txXfrm>
        <a:off x="8767278" y="2606366"/>
        <a:ext cx="2004600" cy="1173551"/>
      </dsp:txXfrm>
    </dsp:sp>
    <dsp:sp modelId="{3488C065-B34A-489C-8A52-16B114535DBB}">
      <dsp:nvSpPr>
        <dsp:cNvPr id="0" name=""/>
        <dsp:cNvSpPr/>
      </dsp:nvSpPr>
      <dsp:spPr>
        <a:xfrm rot="10800000">
          <a:off x="8107480" y="2935517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10800000">
        <a:off x="8239617" y="3038567"/>
        <a:ext cx="308319" cy="309150"/>
      </dsp:txXfrm>
    </dsp:sp>
    <dsp:sp modelId="{7878EA8F-B1D0-4B89-9FE8-985711470A41}">
      <dsp:nvSpPr>
        <dsp:cNvPr id="0" name=""/>
        <dsp:cNvSpPr/>
      </dsp:nvSpPr>
      <dsp:spPr>
        <a:xfrm>
          <a:off x="5822095" y="2569855"/>
          <a:ext cx="2077622" cy="12465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Tipo de matriz (correlação, variância, </a:t>
          </a:r>
          <a:r>
            <a:rPr lang="pt-BR" sz="1800" kern="1200" dirty="0" err="1"/>
            <a:t>policórica</a:t>
          </a:r>
          <a:r>
            <a:rPr lang="pt-BR" sz="1800" kern="1200" dirty="0"/>
            <a:t>)</a:t>
          </a:r>
        </a:p>
      </dsp:txBody>
      <dsp:txXfrm>
        <a:off x="5858606" y="2606366"/>
        <a:ext cx="2004600" cy="1173551"/>
      </dsp:txXfrm>
    </dsp:sp>
    <dsp:sp modelId="{8F10736C-7603-44D7-84E2-FF4FCEAE9E7B}">
      <dsp:nvSpPr>
        <dsp:cNvPr id="0" name=""/>
        <dsp:cNvSpPr/>
      </dsp:nvSpPr>
      <dsp:spPr>
        <a:xfrm rot="10800000">
          <a:off x="5198808" y="2935517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10800000">
        <a:off x="5330945" y="3038567"/>
        <a:ext cx="308319" cy="309150"/>
      </dsp:txXfrm>
    </dsp:sp>
    <dsp:sp modelId="{D6FC3B2B-1AFB-4113-BF44-1BBA2270CEAD}">
      <dsp:nvSpPr>
        <dsp:cNvPr id="0" name=""/>
        <dsp:cNvSpPr/>
      </dsp:nvSpPr>
      <dsp:spPr>
        <a:xfrm>
          <a:off x="2913423" y="2569855"/>
          <a:ext cx="2077622" cy="12465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Organização subjetiva da matriz resultante</a:t>
          </a:r>
        </a:p>
      </dsp:txBody>
      <dsp:txXfrm>
        <a:off x="2949934" y="2606366"/>
        <a:ext cx="2004600" cy="1173551"/>
      </dsp:txXfrm>
    </dsp:sp>
    <dsp:sp modelId="{FE355944-5C8F-4FDD-ACF3-F6225CFFA34E}">
      <dsp:nvSpPr>
        <dsp:cNvPr id="0" name=""/>
        <dsp:cNvSpPr/>
      </dsp:nvSpPr>
      <dsp:spPr>
        <a:xfrm rot="10800000">
          <a:off x="2290136" y="2935517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10800000">
        <a:off x="2422273" y="3038567"/>
        <a:ext cx="308319" cy="309150"/>
      </dsp:txXfrm>
    </dsp:sp>
    <dsp:sp modelId="{2E12AAF2-BEFF-4663-BC35-2D8C98ADEA01}">
      <dsp:nvSpPr>
        <dsp:cNvPr id="0" name=""/>
        <dsp:cNvSpPr/>
      </dsp:nvSpPr>
      <dsp:spPr>
        <a:xfrm>
          <a:off x="4751" y="2569855"/>
          <a:ext cx="2077622" cy="12465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Coeficiente de precisão </a:t>
          </a:r>
          <a:r>
            <a:rPr lang="pt-BR" sz="1800" kern="1200" dirty="0" err="1"/>
            <a:t>omega</a:t>
          </a:r>
          <a:endParaRPr lang="pt-BR" sz="1800" kern="1200" dirty="0"/>
        </a:p>
      </dsp:txBody>
      <dsp:txXfrm>
        <a:off x="41262" y="2606366"/>
        <a:ext cx="2004600" cy="1173551"/>
      </dsp:txXfrm>
    </dsp:sp>
    <dsp:sp modelId="{88A58490-18BE-4857-B6D9-9B4CA37739B7}">
      <dsp:nvSpPr>
        <dsp:cNvPr id="0" name=""/>
        <dsp:cNvSpPr/>
      </dsp:nvSpPr>
      <dsp:spPr>
        <a:xfrm rot="5400000">
          <a:off x="823335" y="3961862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 rot="-5400000">
        <a:off x="888989" y="3999259"/>
        <a:ext cx="309150" cy="308319"/>
      </dsp:txXfrm>
    </dsp:sp>
    <dsp:sp modelId="{11D42933-8DE7-4BCD-8C24-51F420F30295}">
      <dsp:nvSpPr>
        <dsp:cNvPr id="0" name=""/>
        <dsp:cNvSpPr/>
      </dsp:nvSpPr>
      <dsp:spPr>
        <a:xfrm>
          <a:off x="4751" y="4647478"/>
          <a:ext cx="2077622" cy="12465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Teste de modelos concorrentes</a:t>
          </a:r>
        </a:p>
      </dsp:txBody>
      <dsp:txXfrm>
        <a:off x="41262" y="4683989"/>
        <a:ext cx="2004600" cy="1173551"/>
      </dsp:txXfrm>
    </dsp:sp>
    <dsp:sp modelId="{EC0B1492-D1D6-4E11-9854-6CA696F64226}">
      <dsp:nvSpPr>
        <dsp:cNvPr id="0" name=""/>
        <dsp:cNvSpPr/>
      </dsp:nvSpPr>
      <dsp:spPr>
        <a:xfrm>
          <a:off x="2265205" y="5013140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2265205" y="5116190"/>
        <a:ext cx="308319" cy="309150"/>
      </dsp:txXfrm>
    </dsp:sp>
    <dsp:sp modelId="{45954FAA-4B7C-479C-84D3-A139C9B6A1FD}">
      <dsp:nvSpPr>
        <dsp:cNvPr id="0" name=""/>
        <dsp:cNvSpPr/>
      </dsp:nvSpPr>
      <dsp:spPr>
        <a:xfrm>
          <a:off x="2913423" y="4647478"/>
          <a:ext cx="2077622" cy="12465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Correlações entre variáveis</a:t>
          </a:r>
        </a:p>
      </dsp:txBody>
      <dsp:txXfrm>
        <a:off x="2949934" y="4683989"/>
        <a:ext cx="2004600" cy="1173551"/>
      </dsp:txXfrm>
    </dsp:sp>
    <dsp:sp modelId="{EEB76728-FD8A-42D1-A353-EDB38294FFF6}">
      <dsp:nvSpPr>
        <dsp:cNvPr id="0" name=""/>
        <dsp:cNvSpPr/>
      </dsp:nvSpPr>
      <dsp:spPr>
        <a:xfrm>
          <a:off x="5173877" y="5013140"/>
          <a:ext cx="440456" cy="5152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500" kern="1200"/>
        </a:p>
      </dsp:txBody>
      <dsp:txXfrm>
        <a:off x="5173877" y="5116190"/>
        <a:ext cx="308319" cy="309150"/>
      </dsp:txXfrm>
    </dsp:sp>
    <dsp:sp modelId="{716F4AB0-BEB2-49AF-8268-9FD8026B4CDC}">
      <dsp:nvSpPr>
        <dsp:cNvPr id="0" name=""/>
        <dsp:cNvSpPr/>
      </dsp:nvSpPr>
      <dsp:spPr>
        <a:xfrm>
          <a:off x="5822095" y="4647478"/>
          <a:ext cx="2077622" cy="12465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Testes de </a:t>
          </a:r>
          <a:r>
            <a:rPr lang="pt-BR" sz="1800" kern="1200"/>
            <a:t>diferenças (estratificação </a:t>
          </a:r>
          <a:r>
            <a:rPr lang="pt-BR" sz="1800" kern="1200" dirty="0"/>
            <a:t>amostral)</a:t>
          </a:r>
        </a:p>
      </dsp:txBody>
      <dsp:txXfrm>
        <a:off x="5858606" y="4683989"/>
        <a:ext cx="2004600" cy="1173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3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82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40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18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99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74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75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09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2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3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8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8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757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01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18/analesps.33.2.270211" TargetMode="External"/><Relationship Id="rId2" Type="http://schemas.openxmlformats.org/officeDocument/2006/relationships/hyperlink" Target="https://doi.org/10.1016/j.jclinepi.2014.11.02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965E4-14AE-4AFB-ADFD-5F1B30F64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1219200"/>
            <a:ext cx="10584872" cy="3225672"/>
          </a:xfrm>
        </p:spPr>
        <p:txBody>
          <a:bodyPr/>
          <a:lstStyle/>
          <a:p>
            <a:r>
              <a:rPr lang="pt-BR" sz="5000" dirty="0"/>
              <a:t>Cross Cultural </a:t>
            </a:r>
            <a:r>
              <a:rPr lang="pt-BR" sz="5000" dirty="0" err="1"/>
              <a:t>Adaptation</a:t>
            </a:r>
            <a:r>
              <a:rPr lang="pt-BR" sz="5000" dirty="0"/>
              <a:t> (CCA): Procedimentos e Análises para Escalas Psicológicas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2BA95-69B1-43F4-A19C-A15432F9F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pt-BR" dirty="0"/>
              <a:t>Alexsandro Andrade</a:t>
            </a:r>
          </a:p>
          <a:p>
            <a:pPr algn="ctr"/>
            <a:r>
              <a:rPr lang="pt-BR" dirty="0" err="1"/>
              <a:t>labamp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26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F916-9C29-4396-AB75-C6441F8F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começo adaptação? </a:t>
            </a:r>
            <a:br>
              <a:rPr lang="pt-BR" dirty="0"/>
            </a:br>
            <a:r>
              <a:rPr lang="pt-BR" dirty="0"/>
              <a:t>Respondendo duas 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AAB8-A85F-46EA-9AC0-6893EC32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000" dirty="0"/>
              <a:t>O instrumento é realmente necessário? Por que ADAPTAR ou não usar um instrumento já adaptado.?</a:t>
            </a:r>
          </a:p>
          <a:p>
            <a:endParaRPr lang="pt-BR" sz="2000" dirty="0"/>
          </a:p>
          <a:p>
            <a:pPr lvl="1"/>
            <a:r>
              <a:rPr lang="pt-BR" sz="2000" dirty="0"/>
              <a:t>Contexto cultural e amostral</a:t>
            </a:r>
          </a:p>
          <a:p>
            <a:pPr lvl="1"/>
            <a:r>
              <a:rPr lang="pt-BR" sz="2000" dirty="0"/>
              <a:t>Tipo de itens para amostra/fenômeno</a:t>
            </a:r>
          </a:p>
          <a:p>
            <a:pPr lvl="1"/>
            <a:r>
              <a:rPr lang="pt-BR" sz="2000" dirty="0"/>
              <a:t>Avaliação do conteúdo dos itens</a:t>
            </a:r>
          </a:p>
          <a:p>
            <a:pPr lvl="1"/>
            <a:r>
              <a:rPr lang="pt-BR" sz="2000" dirty="0"/>
              <a:t>Itens com características cultural valem a pena?</a:t>
            </a:r>
          </a:p>
          <a:p>
            <a:pPr lvl="1"/>
            <a:r>
              <a:rPr lang="pt-BR" sz="2000" dirty="0"/>
              <a:t>Instrumento com itens “flexíveis” são boas opções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659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6CE7C-7E98-44BF-ACD9-8726D0B3A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6416A-AA30-4C46-9222-DB50FEEE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200" dirty="0"/>
              <a:t>Meu casamento atrapalha minha vida profissional</a:t>
            </a:r>
          </a:p>
          <a:p>
            <a:endParaRPr lang="pt-BR" sz="2200" dirty="0"/>
          </a:p>
          <a:p>
            <a:r>
              <a:rPr lang="pt-BR" sz="2200" dirty="0"/>
              <a:t>Na minha infância tínhamos problemas financeiros em decorrência da catástrofes naturais (tornados e furacões)</a:t>
            </a:r>
          </a:p>
          <a:p>
            <a:endParaRPr lang="pt-BR" sz="2200" dirty="0"/>
          </a:p>
          <a:p>
            <a:r>
              <a:rPr lang="pt-BR" sz="2200" dirty="0"/>
              <a:t>Meu trabalho impede que eu exerça adequadamente meu papel como chefe de família. </a:t>
            </a:r>
          </a:p>
          <a:p>
            <a:endParaRPr lang="pt-BR" sz="2200" dirty="0"/>
          </a:p>
          <a:p>
            <a:r>
              <a:rPr lang="pt-BR" sz="2200" dirty="0"/>
              <a:t>Entrar e sair da banheira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60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3D151-A41C-4982-A181-03B4158C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adaptar?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5C9338-C3A9-4252-9B2C-F8B230B7E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Barato</a:t>
            </a:r>
          </a:p>
          <a:p>
            <a:r>
              <a:rPr lang="pt-BR" sz="2400" dirty="0"/>
              <a:t>Maior chance de funcionar</a:t>
            </a:r>
          </a:p>
          <a:p>
            <a:r>
              <a:rPr lang="pt-BR" sz="2400" dirty="0"/>
              <a:t>Mais rápido</a:t>
            </a:r>
          </a:p>
          <a:p>
            <a:r>
              <a:rPr lang="pt-BR" sz="2400" dirty="0"/>
              <a:t>Acompanha a lógica em andamento</a:t>
            </a:r>
          </a:p>
        </p:txBody>
      </p:sp>
    </p:spTree>
    <p:extLst>
      <p:ext uri="{BB962C8B-B14F-4D97-AF65-F5344CB8AC3E}">
        <p14:creationId xmlns:p14="http://schemas.microsoft.com/office/powerpoint/2010/main" val="378871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C483BE1-AFED-43DA-9C92-04A3C18BA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956" y="2860967"/>
            <a:ext cx="6158802" cy="289713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B782D11-E990-4843-B3D2-77D984C0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>
            <a:normAutofit/>
          </a:bodyPr>
          <a:lstStyle/>
          <a:p>
            <a:r>
              <a:rPr lang="pt-BR" dirty="0"/>
              <a:t>Informações necessário “mínimo”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4098FB-AAD9-48CC-BF22-048DFDA5D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3481054" cy="3416300"/>
          </a:xfrm>
        </p:spPr>
        <p:txBody>
          <a:bodyPr anchor="ctr">
            <a:normAutofit/>
          </a:bodyPr>
          <a:lstStyle/>
          <a:p>
            <a:r>
              <a:rPr lang="es-ES" sz="1600"/>
              <a:t>Ato, A., &amp; Benavente, J. J. (2013). Un sistema de clasificación de los diseños de investigación en psicología. </a:t>
            </a:r>
            <a:r>
              <a:rPr lang="es-ES" sz="1600" i="1"/>
              <a:t>Anales de Psicología</a:t>
            </a:r>
            <a:r>
              <a:rPr lang="es-ES" sz="1600"/>
              <a:t>, </a:t>
            </a:r>
            <a:r>
              <a:rPr lang="es-ES" sz="1600" i="1"/>
              <a:t>29</a:t>
            </a:r>
            <a:r>
              <a:rPr lang="es-ES" sz="1600"/>
              <a:t>(3), 1038–1059.</a:t>
            </a:r>
          </a:p>
          <a:p>
            <a:endParaRPr lang="pt-BR" sz="1600"/>
          </a:p>
        </p:txBody>
      </p:sp>
    </p:spTree>
    <p:extLst>
      <p:ext uri="{BB962C8B-B14F-4D97-AF65-F5344CB8AC3E}">
        <p14:creationId xmlns:p14="http://schemas.microsoft.com/office/powerpoint/2010/main" val="202490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BBEC-3992-4083-A3D6-386B849B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Dois momentos: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2E34C-7C3D-4AE2-8480-890ABBE90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1191" cy="37418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sz="3600" dirty="0" err="1"/>
              <a:t>Estudo</a:t>
            </a:r>
            <a:r>
              <a:rPr lang="es-AR" sz="3600" dirty="0"/>
              <a:t> Piloto</a:t>
            </a:r>
          </a:p>
          <a:p>
            <a:r>
              <a:rPr lang="es-AR" sz="3600" dirty="0"/>
              <a:t>equivalencia </a:t>
            </a:r>
            <a:r>
              <a:rPr lang="es-AR" sz="3600" dirty="0" err="1"/>
              <a:t>conceitual</a:t>
            </a:r>
            <a:endParaRPr lang="es-AR" sz="3600" dirty="0"/>
          </a:p>
          <a:p>
            <a:r>
              <a:rPr lang="es-AR" sz="3600" dirty="0"/>
              <a:t>equivalencia semántica</a:t>
            </a:r>
          </a:p>
          <a:p>
            <a:r>
              <a:rPr lang="es-AR" sz="3600" dirty="0"/>
              <a:t>equivalencia operacional </a:t>
            </a:r>
          </a:p>
          <a:p>
            <a:r>
              <a:rPr lang="es-AR" sz="3600" dirty="0"/>
              <a:t>equivalencia do ítem </a:t>
            </a:r>
          </a:p>
          <a:p>
            <a:pPr marL="0" indent="0">
              <a:buNone/>
            </a:pPr>
            <a:endParaRPr lang="es-AR" sz="3600" dirty="0"/>
          </a:p>
          <a:p>
            <a:pPr marL="0" indent="0">
              <a:buNone/>
            </a:pPr>
            <a:r>
              <a:rPr lang="es-AR" sz="3600" dirty="0"/>
              <a:t>Estudio Principal </a:t>
            </a:r>
          </a:p>
          <a:p>
            <a:r>
              <a:rPr lang="es-AR" sz="3600" dirty="0"/>
              <a:t>equivalencia de </a:t>
            </a:r>
            <a:r>
              <a:rPr lang="es-AR" sz="3600" dirty="0" err="1"/>
              <a:t>mensuração</a:t>
            </a:r>
            <a:endParaRPr lang="es-AR" sz="3600" dirty="0"/>
          </a:p>
          <a:p>
            <a:pPr marL="0" indent="0">
              <a:buNone/>
            </a:pPr>
            <a:endParaRPr lang="es-AR" sz="3600" dirty="0"/>
          </a:p>
          <a:p>
            <a:pPr marL="0" indent="0" algn="r">
              <a:buNone/>
            </a:pPr>
            <a:r>
              <a:rPr lang="es-AR" sz="3600" dirty="0"/>
              <a:t>Herdman, Fox-</a:t>
            </a:r>
            <a:r>
              <a:rPr lang="es-AR" sz="3600" dirty="0" err="1"/>
              <a:t>Rushby</a:t>
            </a:r>
            <a:r>
              <a:rPr lang="es-AR" sz="3600" dirty="0"/>
              <a:t> &amp; Badía (1998)</a:t>
            </a:r>
          </a:p>
          <a:p>
            <a:pPr marL="0" indent="0" algn="r">
              <a:buNone/>
            </a:pPr>
            <a:r>
              <a:rPr lang="es-AR" sz="3600" dirty="0"/>
              <a:t>Epstein et. al (2015</a:t>
            </a:r>
            <a:r>
              <a:rPr lang="es-AR" sz="2500" dirty="0"/>
              <a:t>) </a:t>
            </a:r>
          </a:p>
          <a:p>
            <a:endParaRPr lang="es-AR" sz="2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48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BBEC-3992-4083-A3D6-386B849B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5 passos para tradução de escalas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F8EDE15-D724-4583-B90A-BF722838A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9600344"/>
              </p:ext>
            </p:extLst>
          </p:nvPr>
        </p:nvGraphicFramePr>
        <p:xfrm>
          <a:off x="720436" y="2410691"/>
          <a:ext cx="10917382" cy="418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78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78DAAE-B0C3-49A3-8AB1-AD2FF0E368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8A81D-3338-4B0F-A26F-A3D259D2768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84061A-E659-4628-A333-968836A9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55" y="888855"/>
            <a:ext cx="8492289" cy="50741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155665-7CE2-4939-AE5E-020DC1D2075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78960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28B6-2185-4EF7-A58B-12342A07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	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919D00-13EA-4878-9339-AF3F46F78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Guia geral utilizado pelos estudos e medidas adaptadas no LABAMP</a:t>
            </a:r>
          </a:p>
        </p:txBody>
      </p:sp>
    </p:spTree>
    <p:extLst>
      <p:ext uri="{BB962C8B-B14F-4D97-AF65-F5344CB8AC3E}">
        <p14:creationId xmlns:p14="http://schemas.microsoft.com/office/powerpoint/2010/main" val="189479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F79AE70-B3B8-4D8C-AB20-6347014746B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81197558"/>
              </p:ext>
            </p:extLst>
          </p:nvPr>
        </p:nvGraphicFramePr>
        <p:xfrm>
          <a:off x="-1" y="221674"/>
          <a:ext cx="12081165" cy="6373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724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Análise fatorial exploratória</a:t>
            </a:r>
          </a:p>
          <a:p>
            <a:pPr lvl="1"/>
            <a:r>
              <a:rPr lang="pt-BR" sz="2200" dirty="0"/>
              <a:t>Favorece a menor restrição nos modelos</a:t>
            </a:r>
          </a:p>
          <a:p>
            <a:pPr lvl="1"/>
            <a:r>
              <a:rPr lang="pt-BR" sz="2200" dirty="0"/>
              <a:t>Desenvolvimento ou adaptação de instrumentos</a:t>
            </a:r>
          </a:p>
          <a:p>
            <a:pPr lvl="1"/>
            <a:r>
              <a:rPr lang="pt-BR" sz="2200" dirty="0"/>
              <a:t>Análise da distribuição do dados</a:t>
            </a:r>
          </a:p>
          <a:p>
            <a:pPr lvl="1"/>
            <a:r>
              <a:rPr lang="pt-BR" sz="2200" dirty="0"/>
              <a:t>Método de extração</a:t>
            </a:r>
          </a:p>
          <a:p>
            <a:pPr lvl="1"/>
            <a:r>
              <a:rPr lang="pt-BR" sz="2200" dirty="0"/>
              <a:t>KMO e BARLETT</a:t>
            </a:r>
          </a:p>
          <a:p>
            <a:pPr lvl="1"/>
            <a:r>
              <a:rPr lang="pt-BR" sz="2200" dirty="0"/>
              <a:t>Decisão dos fatores a serem extraídos</a:t>
            </a:r>
          </a:p>
        </p:txBody>
      </p:sp>
    </p:spTree>
    <p:extLst>
      <p:ext uri="{BB962C8B-B14F-4D97-AF65-F5344CB8AC3E}">
        <p14:creationId xmlns:p14="http://schemas.microsoft.com/office/powerpoint/2010/main" val="257071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7F8E-197A-4AA8-B142-496EC488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518FD-335D-4027-8219-8F67B3487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831700" cy="3437082"/>
          </a:xfrm>
        </p:spPr>
        <p:txBody>
          <a:bodyPr numCol="2">
            <a:noAutofit/>
          </a:bodyPr>
          <a:lstStyle/>
          <a:p>
            <a:r>
              <a:rPr lang="pt-BR" sz="2000" dirty="0"/>
              <a:t>Leituras básicas</a:t>
            </a:r>
          </a:p>
          <a:p>
            <a:r>
              <a:rPr lang="pt-BR" sz="2000" dirty="0"/>
              <a:t>Cross cultural </a:t>
            </a:r>
            <a:r>
              <a:rPr lang="pt-BR" sz="2000" dirty="0" err="1"/>
              <a:t>Adaptation</a:t>
            </a:r>
            <a:r>
              <a:rPr lang="pt-BR" sz="2000" dirty="0"/>
              <a:t> (CCA)</a:t>
            </a:r>
          </a:p>
          <a:p>
            <a:r>
              <a:rPr lang="pt-BR" sz="2000" dirty="0"/>
              <a:t>Tamanho da amostra</a:t>
            </a:r>
          </a:p>
          <a:p>
            <a:r>
              <a:rPr lang="pt-BR" sz="2000" dirty="0"/>
              <a:t>Planejamento do processo</a:t>
            </a:r>
          </a:p>
          <a:p>
            <a:r>
              <a:rPr lang="pt-BR" sz="2000" dirty="0"/>
              <a:t>AFE x AFC</a:t>
            </a:r>
          </a:p>
          <a:p>
            <a:r>
              <a:rPr lang="pt-BR" sz="2000" dirty="0"/>
              <a:t>Métodos de extração de fatores</a:t>
            </a:r>
          </a:p>
          <a:p>
            <a:r>
              <a:rPr lang="pt-BR" sz="2000" dirty="0"/>
              <a:t>Decisão de dimensões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Comparações de dimensões</a:t>
            </a:r>
          </a:p>
          <a:p>
            <a:r>
              <a:rPr lang="pt-BR" sz="2000" dirty="0"/>
              <a:t>Adaptação X Expansão X Redução</a:t>
            </a:r>
          </a:p>
          <a:p>
            <a:r>
              <a:rPr lang="pt-BR" sz="2000" dirty="0"/>
              <a:t>Indicadores de Ajuste</a:t>
            </a:r>
          </a:p>
          <a:p>
            <a:r>
              <a:rPr lang="pt-BR" sz="2000" dirty="0"/>
              <a:t>Métodos de Precisão</a:t>
            </a:r>
          </a:p>
          <a:p>
            <a:r>
              <a:rPr lang="pt-BR" sz="2000" dirty="0"/>
              <a:t>Por que sim/não publicar</a:t>
            </a:r>
          </a:p>
        </p:txBody>
      </p:sp>
    </p:spTree>
    <p:extLst>
      <p:ext uri="{BB962C8B-B14F-4D97-AF65-F5344CB8AC3E}">
        <p14:creationId xmlns:p14="http://schemas.microsoft.com/office/powerpoint/2010/main" val="1334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Estratégias mistas</a:t>
            </a:r>
          </a:p>
          <a:p>
            <a:r>
              <a:rPr lang="pt-BR" sz="2400" dirty="0"/>
              <a:t>PAF</a:t>
            </a:r>
          </a:p>
          <a:p>
            <a:r>
              <a:rPr lang="pt-BR" sz="2400" dirty="0"/>
              <a:t>CFA</a:t>
            </a:r>
          </a:p>
          <a:p>
            <a:r>
              <a:rPr lang="pt-BR" sz="2400" dirty="0"/>
              <a:t>Evidências convergentes, discriminantes e de critérios</a:t>
            </a:r>
          </a:p>
          <a:p>
            <a:r>
              <a:rPr lang="pt-BR" sz="2400" dirty="0"/>
              <a:t>Coeficientes de precisão	</a:t>
            </a:r>
          </a:p>
          <a:p>
            <a:pPr lvl="1"/>
            <a:r>
              <a:rPr lang="pt-BR" sz="2400" dirty="0"/>
              <a:t>confiabilidade composta,</a:t>
            </a:r>
          </a:p>
          <a:p>
            <a:pPr lvl="1"/>
            <a:r>
              <a:rPr lang="pt-BR" sz="2400" dirty="0"/>
              <a:t>alfa ordinal</a:t>
            </a:r>
          </a:p>
          <a:p>
            <a:pPr lvl="1"/>
            <a:r>
              <a:rPr lang="pt-BR" sz="2400" dirty="0"/>
              <a:t>Ômega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799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D950F15-6D99-47E2-B154-2C00E88EA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14C901-D8C8-4CD1-AAA5-1A817CF01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97C4951-D8F5-46FB-8B71-688125345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6A28D8-A49D-4FCF-A23D-E67EB998D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5457A18-54B4-4D19-8822-970FB0CF6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FD1E74F-5193-4410-8D57-F2F44EDBC9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A60DA7D-DF3C-42E6-B8E7-CA05113A2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49DD32C2-73A0-44F9-A340-1E4DBD521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4FE4FEFB-1CF6-42E6-A494-774587540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CE3EAE-806C-4E7B-A488-876752177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34478A1-1CB1-4FD1-B6CC-D6830657A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FE86CB6-F0BE-49A6-80C4-818FD4FC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10407C14-94AC-4705-AA56-537871C30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51" name="Freeform 5">
            <a:extLst>
              <a:ext uri="{FF2B5EF4-FFF2-40B4-BE49-F238E27FC236}">
                <a16:creationId xmlns:a16="http://schemas.microsoft.com/office/drawing/2014/main" id="{F628C334-2D10-4CEE-BAEF-C9CFB49C9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34F7D70F-5AAF-4272-AE65-4A2C73A13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17C0DF0-1EA9-416A-848A-4CC7C0950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20" y="474132"/>
            <a:ext cx="4793890" cy="3439617"/>
          </a:xfrm>
          <a:prstGeom prst="roundRect">
            <a:avLst>
              <a:gd name="adj" fmla="val 1858"/>
            </a:avLst>
          </a:prstGeom>
          <a:ln>
            <a:solidFill>
              <a:schemeClr val="tx1"/>
            </a:solidFill>
          </a:ln>
          <a:effectLst/>
        </p:spPr>
      </p:pic>
      <p:pic>
        <p:nvPicPr>
          <p:cNvPr id="5" name="Imagem 4" descr="Uma imagem contendo texto&#10;&#10;Descrição gerada com muito alta confiança">
            <a:extLst>
              <a:ext uri="{FF2B5EF4-FFF2-40B4-BE49-F238E27FC236}">
                <a16:creationId xmlns:a16="http://schemas.microsoft.com/office/drawing/2014/main" id="{E3CD1BAA-A57F-448D-B6BD-36B5A95F6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3464" y="473338"/>
            <a:ext cx="2994347" cy="3640545"/>
          </a:xfrm>
          <a:prstGeom prst="roundRect">
            <a:avLst>
              <a:gd name="adj" fmla="val 1858"/>
            </a:avLst>
          </a:prstGeom>
          <a:ln>
            <a:solidFill>
              <a:schemeClr val="tx1"/>
            </a:solidFill>
          </a:ln>
          <a:effectLst/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DF9B5BE-F531-4301-81F9-7BEBF4E71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4679636"/>
            <a:ext cx="10893095" cy="11749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700" dirty="0" err="1"/>
              <a:t>Indicadores</a:t>
            </a:r>
            <a:r>
              <a:rPr lang="en-US" sz="4700" dirty="0"/>
              <a:t> e </a:t>
            </a:r>
            <a:r>
              <a:rPr lang="en-US" sz="4700" dirty="0" err="1"/>
              <a:t>opções</a:t>
            </a:r>
            <a:r>
              <a:rPr lang="en-US" sz="4700" dirty="0"/>
              <a:t> para software de </a:t>
            </a:r>
            <a:r>
              <a:rPr lang="en-US" sz="4700" dirty="0" err="1"/>
              <a:t>análise</a:t>
            </a:r>
            <a:r>
              <a:rPr lang="en-US" sz="4700" dirty="0"/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350345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86141F1B-0676-4A40-B0E5-6531FF3983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749711"/>
              </p:ext>
            </p:extLst>
          </p:nvPr>
        </p:nvGraphicFramePr>
        <p:xfrm>
          <a:off x="676218" y="647095"/>
          <a:ext cx="10839564" cy="586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521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Tamanho da amostra</a:t>
            </a:r>
          </a:p>
          <a:p>
            <a:pPr lvl="1"/>
            <a:r>
              <a:rPr lang="pt-BR" sz="2400" dirty="0"/>
              <a:t>5 ou10 participantes por item não tem base</a:t>
            </a:r>
          </a:p>
          <a:p>
            <a:pPr lvl="1"/>
            <a:r>
              <a:rPr lang="pt-BR" sz="2400" dirty="0"/>
              <a:t>200 ruim/insuficiente</a:t>
            </a:r>
          </a:p>
          <a:p>
            <a:pPr lvl="1"/>
            <a:r>
              <a:rPr lang="pt-BR" sz="2400" dirty="0"/>
              <a:t>Entre 400 e 500 recomendado</a:t>
            </a:r>
          </a:p>
          <a:p>
            <a:pPr lvl="1"/>
            <a:r>
              <a:rPr lang="pt-BR" sz="2400" dirty="0"/>
              <a:t>Critério da comunalidade entre 0,40 e 0,70 </a:t>
            </a:r>
          </a:p>
        </p:txBody>
      </p:sp>
    </p:spTree>
    <p:extLst>
      <p:ext uri="{BB962C8B-B14F-4D97-AF65-F5344CB8AC3E}">
        <p14:creationId xmlns:p14="http://schemas.microsoft.com/office/powerpoint/2010/main" val="10455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Matriz de fatores</a:t>
            </a:r>
          </a:p>
          <a:p>
            <a:pPr lvl="1"/>
            <a:r>
              <a:rPr lang="pt-BR" dirty="0"/>
              <a:t>Distribuição norma e não normal</a:t>
            </a:r>
          </a:p>
          <a:p>
            <a:pPr lvl="1"/>
            <a:r>
              <a:rPr lang="pt-BR" dirty="0"/>
              <a:t>Dados dicotômicos ou </a:t>
            </a:r>
            <a:r>
              <a:rPr lang="pt-BR" dirty="0" err="1"/>
              <a:t>politônicos</a:t>
            </a:r>
            <a:endParaRPr lang="pt-BR" dirty="0"/>
          </a:p>
          <a:p>
            <a:pPr lvl="1"/>
            <a:r>
              <a:rPr lang="pt-BR" dirty="0"/>
              <a:t>Matriz de correlações de Pearson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Matriz de correlações </a:t>
            </a:r>
            <a:r>
              <a:rPr lang="pt-BR" dirty="0" err="1">
                <a:solidFill>
                  <a:srgbClr val="FF0000"/>
                </a:solidFill>
              </a:rPr>
              <a:t>Policóricas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Matriz de correlações </a:t>
            </a:r>
            <a:r>
              <a:rPr lang="pt-BR" dirty="0" err="1">
                <a:solidFill>
                  <a:srgbClr val="FF0000"/>
                </a:solidFill>
              </a:rPr>
              <a:t>Tetracóricas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pt-BR" dirty="0"/>
              <a:t>Assimetria e curtose (-1,5 a 1,5)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6716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9674B87-B7AA-4FDD-B75B-0E6F82BF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67027"/>
            <a:chOff x="0" y="-2373"/>
            <a:chExt cx="12192000" cy="686702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779CFA5-3E2E-44AE-8901-888F319BB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267043B-4282-450D-A595-165512D91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ECCE6B-7124-49F7-A9F7-846F18D23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4B22195-E753-4CEB-9376-1E4C70F9D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321F675-966F-4F38-9E8C-EF813E7B0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C1E1FED-8209-4304-BD7B-1E364C44A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F77DFC8-AD0F-4293-A5B0-A4B35B41D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1A536217-7B6F-4117-90B1-9D52A5791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8" name="Freeform 5">
              <a:extLst>
                <a:ext uri="{FF2B5EF4-FFF2-40B4-BE49-F238E27FC236}">
                  <a16:creationId xmlns:a16="http://schemas.microsoft.com/office/drawing/2014/main" id="{11FF4C96-6962-4FEB-8800-B664A2ACC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09CC5A8-B34F-420B-82A5-2B885B247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34" name="Imagem 3">
            <a:extLst>
              <a:ext uri="{FF2B5EF4-FFF2-40B4-BE49-F238E27FC236}">
                <a16:creationId xmlns:a16="http://schemas.microsoft.com/office/drawing/2014/main" id="{C83D1CA8-18C3-484E-B180-BA3C1BF819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/>
          </a:blip>
          <a:srcRect l="6871" r="24350" b="-1"/>
          <a:stretch/>
        </p:blipFill>
        <p:spPr>
          <a:xfrm>
            <a:off x="5194607" y="803751"/>
            <a:ext cx="6391533" cy="525049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6E07BC7-FAEA-458C-90C9-A68082FBB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A690FC07-BF93-487B-B7FF-EFE21753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83116130-255E-48CF-8197-91371933A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652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3BC003-D6B7-4BF0-937D-4A015F6D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9027"/>
            <a:ext cx="12192000" cy="6867027"/>
            <a:chOff x="0" y="-2373"/>
            <a:chExt cx="12192000" cy="686702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03268C-2C5A-4507-9244-86102327B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F7113-C588-46FB-ADDE-55CEC5981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481A55-E6DE-4B8B-9847-0230D12F7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52FD8DB-2F6F-462A-9BF4-1E26C9332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52543D-8290-40DE-990A-27CC1992A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ECC693B-FBF3-45DD-849C-AC1B1B290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515BC8-A1CA-4EB4-81D8-6A891458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94608" y="402165"/>
              <a:ext cx="6574058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9E2ADE-2C74-4E7D-8701-6AE23ABD4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B7EBD6DC-7188-4268-9886-6535F41A6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93CCA32-0C37-4525-8FFC-D62C5EEFB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8F955533-4AFA-45A7-A484-A0728CBE8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8" y="803751"/>
            <a:ext cx="5160231" cy="52504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014FF2D-4863-43AA-82A7-958E9F74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FF8694-40BE-4E5C-8041-8432D878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r>
              <a:rPr lang="pt-BR" dirty="0"/>
              <a:t>Honestidade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759556-0E3E-4E62-9A2F-14F3A2B6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99% das coletas de dados em ciências do comportamento não geram dados com distribuição normal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Os dados de resposta em medidas de Liker não são “realmente intervalares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A publicação negligenciada com estes equivocos é questão de sorte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669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EEA6B06-37BF-43FC-9986-67E896676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32D0FE-76FF-4860-ACE3-458B2BB9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5D4D113-E6B9-4BCC-8EE7-ABFD7E942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9219B5-F7D1-4ED7-8DC1-CE442F43E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E47095-D247-457B-8082-990F3184C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2DAA052-A50D-47AE-87C9-AAAB2A38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053F849-6CC2-45B1-B2CA-CCD77F862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6B102DE-9EA5-422F-910A-E4E2F0A59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3D9DFF9-99E4-4FE6-9EAC-F1D7A7DFA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C83D1CA8-18C3-484E-B180-BA3C1BF81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3951" r="-1" b="13826"/>
          <a:stretch/>
        </p:blipFill>
        <p:spPr>
          <a:xfrm>
            <a:off x="1193053" y="1036070"/>
            <a:ext cx="8825659" cy="4100059"/>
          </a:xfrm>
          <a:prstGeom prst="rect">
            <a:avLst/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F172C7-70E5-4535-B0A3-F8167305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295" y="4985229"/>
            <a:ext cx="10447628" cy="1002342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20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400" dirty="0"/>
              <a:t>Métodos de estimação dos fatores.</a:t>
            </a:r>
          </a:p>
          <a:p>
            <a:pPr lvl="1"/>
            <a:r>
              <a:rPr lang="pt-BR" sz="2200" dirty="0" err="1"/>
              <a:t>Tracidionais</a:t>
            </a:r>
            <a:r>
              <a:rPr lang="pt-BR" sz="2200" dirty="0"/>
              <a:t> </a:t>
            </a:r>
          </a:p>
          <a:p>
            <a:pPr lvl="2"/>
            <a:r>
              <a:rPr lang="pt-BR" sz="2200" dirty="0"/>
              <a:t>Eixos principais (PAF)</a:t>
            </a:r>
          </a:p>
          <a:p>
            <a:pPr lvl="2"/>
            <a:r>
              <a:rPr lang="pt-BR" sz="2200" dirty="0">
                <a:solidFill>
                  <a:schemeClr val="tx1"/>
                </a:solidFill>
              </a:rPr>
              <a:t>Máxima </a:t>
            </a:r>
            <a:r>
              <a:rPr lang="pt-BR" sz="2200" dirty="0" err="1">
                <a:solidFill>
                  <a:schemeClr val="tx1"/>
                </a:solidFill>
              </a:rPr>
              <a:t>Verossemelhança</a:t>
            </a:r>
            <a:r>
              <a:rPr lang="pt-BR" sz="2200" dirty="0">
                <a:solidFill>
                  <a:schemeClr val="tx1"/>
                </a:solidFill>
              </a:rPr>
              <a:t> (MV)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Atuais</a:t>
            </a:r>
          </a:p>
          <a:p>
            <a:pPr lvl="2"/>
            <a:r>
              <a:rPr lang="pt-BR" sz="2200" dirty="0">
                <a:solidFill>
                  <a:srgbClr val="FF0000"/>
                </a:solidFill>
              </a:rPr>
              <a:t>Mínimos quadrados ponderados (ULS)</a:t>
            </a:r>
          </a:p>
          <a:p>
            <a:pPr lvl="2"/>
            <a:r>
              <a:rPr lang="pt-BR" sz="2200" dirty="0">
                <a:solidFill>
                  <a:srgbClr val="FF0000"/>
                </a:solidFill>
              </a:rPr>
              <a:t>Mínimos quadrados ordinários (MCO)</a:t>
            </a:r>
          </a:p>
          <a:p>
            <a:pPr lvl="2"/>
            <a:r>
              <a:rPr lang="pt-BR" sz="2200" dirty="0">
                <a:solidFill>
                  <a:srgbClr val="FF0000"/>
                </a:solidFill>
              </a:rPr>
              <a:t>Mínimos quadrados robustos 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4680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Métodos de rotação</a:t>
            </a:r>
          </a:p>
          <a:p>
            <a:endParaRPr lang="pt-BR" dirty="0"/>
          </a:p>
          <a:p>
            <a:r>
              <a:rPr lang="pt-BR" dirty="0"/>
              <a:t> 	cada vez mais modelos oblíquos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987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8651E-FCC0-44FC-8F49-7CB78335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Arsenal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B18AB-8065-44D0-B1EF-68E3BF82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499"/>
            <a:ext cx="10302754" cy="3561773"/>
          </a:xfrm>
          <a:ln>
            <a:solidFill>
              <a:schemeClr val="tx1"/>
            </a:solidFill>
          </a:ln>
        </p:spPr>
        <p:txBody>
          <a:bodyPr numCol="2">
            <a:normAutofit/>
          </a:bodyPr>
          <a:lstStyle/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Word, Excel e Gmail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JAMOVI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JASP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RSTUDIO</a:t>
            </a:r>
          </a:p>
          <a:p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FACTOR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SPSS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AMOS</a:t>
            </a:r>
          </a:p>
          <a:p>
            <a:r>
              <a:rPr lang="pt-B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MACRO PROCESS (para SPSS)</a:t>
            </a:r>
          </a:p>
          <a:p>
            <a:r>
              <a:rPr lang="pt-B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Gpower</a:t>
            </a:r>
            <a:endParaRPr lang="pt-B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842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05829B6-5294-49DA-9B37-30776933A1F8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1717625"/>
              </p:ext>
            </p:extLst>
          </p:nvPr>
        </p:nvGraphicFramePr>
        <p:xfrm>
          <a:off x="537030" y="348343"/>
          <a:ext cx="10813142" cy="6386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253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Procedimentos de análise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Decisão de número de fatores</a:t>
            </a:r>
          </a:p>
          <a:p>
            <a:pPr lvl="1"/>
            <a:r>
              <a:rPr lang="pt-BR" sz="2400" dirty="0"/>
              <a:t>Não usar critério KAISER</a:t>
            </a:r>
          </a:p>
          <a:p>
            <a:pPr lvl="1"/>
            <a:r>
              <a:rPr lang="pt-BR" sz="2400" dirty="0"/>
              <a:t>Utilizar mais de um critério objetivo</a:t>
            </a:r>
          </a:p>
          <a:p>
            <a:pPr lvl="1"/>
            <a:r>
              <a:rPr lang="pt-BR" sz="2400" dirty="0"/>
              <a:t>Avaliar ajuste da matriz de dados</a:t>
            </a:r>
          </a:p>
          <a:p>
            <a:pPr lvl="1"/>
            <a:r>
              <a:rPr lang="pt-BR" sz="2400" dirty="0"/>
              <a:t>Aproximação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258339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5">
            <a:extLst>
              <a:ext uri="{FF2B5EF4-FFF2-40B4-BE49-F238E27FC236}">
                <a16:creationId xmlns:a16="http://schemas.microsoft.com/office/drawing/2014/main" id="{2C61420A-462E-4E48-96E0-31EEEC17B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850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9102A3-D277-4D27-90A5-A2754FC3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973394"/>
            <a:ext cx="4798142" cy="3421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paralela</a:t>
            </a:r>
            <a:r>
              <a:rPr lang="en-US" sz="46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R</a:t>
            </a:r>
          </a:p>
        </p:txBody>
      </p:sp>
    </p:spTree>
    <p:extLst>
      <p:ext uri="{BB962C8B-B14F-4D97-AF65-F5344CB8AC3E}">
        <p14:creationId xmlns:p14="http://schemas.microsoft.com/office/powerpoint/2010/main" val="29893512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0B870F-AD2B-4960-A146-712A43F0F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5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724E19-CD8F-426C-BE70-7049BA896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980094" cy="3927687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7B0291-482C-4D02-AEC6-85BE052BE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1939412"/>
            <a:ext cx="6101331" cy="4449533"/>
          </a:xfrm>
          <a:prstGeom prst="rect">
            <a:avLst/>
          </a:prstGeom>
          <a:solidFill>
            <a:srgbClr val="FFFFFF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68FA976-2CDE-45B3-9734-9467CC1CE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97" y="643467"/>
            <a:ext cx="4074833" cy="3590205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F57B98A-0F08-4E6F-BB60-0560C7129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68" y="2108541"/>
            <a:ext cx="5718052" cy="41169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61C5D2-8711-46AB-9AFC-243849E6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13658" y="480060"/>
            <a:ext cx="6101331" cy="129848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C87F97-50F5-4D43-9B71-C1D6EBA8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4" y="4576875"/>
            <a:ext cx="4970189" cy="1812069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6B026C-889E-4211-A851-8A6F272063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09600" y="1231900"/>
            <a:ext cx="11346873" cy="3416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Epstein, J., Santo, R. M., &amp; Guillemin, F. (2015). A review of guidelines for cross-cultural adaptation of questionnaires could not bring out a consensus. </a:t>
            </a:r>
            <a:r>
              <a:rPr lang="en-US" i="1" dirty="0"/>
              <a:t>Journal of Clinical Epidemiology</a:t>
            </a:r>
            <a:r>
              <a:rPr lang="en-US" dirty="0"/>
              <a:t>, </a:t>
            </a:r>
            <a:r>
              <a:rPr lang="en-US" i="1" dirty="0"/>
              <a:t>68</a:t>
            </a:r>
            <a:r>
              <a:rPr lang="en-US" dirty="0"/>
              <a:t>(4), 435–441. </a:t>
            </a:r>
            <a:r>
              <a:rPr lang="en-US" dirty="0">
                <a:hlinkClick r:id="rId2"/>
              </a:rPr>
              <a:t>https://doi.org/10.1016/j.jclinepi.2014.11.021</a:t>
            </a:r>
            <a:endParaRPr lang="en-US" dirty="0"/>
          </a:p>
          <a:p>
            <a:r>
              <a:rPr lang="es-ES" dirty="0"/>
              <a:t>Ato, A., &amp; Benavente, J. J. (2013). Un sistema de clasificación de los diseños de investigación en psicología. </a:t>
            </a:r>
            <a:r>
              <a:rPr lang="es-ES" i="1" dirty="0"/>
              <a:t>Anales de Psicología</a:t>
            </a:r>
            <a:r>
              <a:rPr lang="es-ES" dirty="0"/>
              <a:t>, </a:t>
            </a:r>
            <a:r>
              <a:rPr lang="es-ES" i="1" dirty="0"/>
              <a:t>29</a:t>
            </a:r>
            <a:r>
              <a:rPr lang="es-ES" dirty="0"/>
              <a:t>(3), 1038–1059.</a:t>
            </a:r>
          </a:p>
          <a:p>
            <a:r>
              <a:rPr lang="es-ES" dirty="0"/>
              <a:t>Lloret, S., </a:t>
            </a:r>
            <a:r>
              <a:rPr lang="es-ES" dirty="0" err="1"/>
              <a:t>Ferreres</a:t>
            </a:r>
            <a:r>
              <a:rPr lang="es-ES" dirty="0"/>
              <a:t>, A., &amp; Tomás, A. H. e. I. (2017). El análisis factorial exploratorio de los ítems: Análisis guiado según los datos empíricos y el software. </a:t>
            </a:r>
            <a:r>
              <a:rPr lang="es-ES" i="1" dirty="0"/>
              <a:t>Anales de </a:t>
            </a:r>
            <a:r>
              <a:rPr lang="es-ES" i="1" dirty="0" err="1"/>
              <a:t>Psicologia</a:t>
            </a:r>
            <a:r>
              <a:rPr lang="es-ES" dirty="0"/>
              <a:t>, </a:t>
            </a:r>
            <a:r>
              <a:rPr lang="es-ES" i="1" dirty="0"/>
              <a:t>33</a:t>
            </a:r>
            <a:r>
              <a:rPr lang="es-ES" dirty="0"/>
              <a:t>(2), 417–432. </a:t>
            </a:r>
            <a:r>
              <a:rPr lang="es-ES" dirty="0">
                <a:hlinkClick r:id="rId3"/>
              </a:rPr>
              <a:t>https://doi.org/10.6018/analesps.33.2.270211</a:t>
            </a:r>
            <a:endParaRPr lang="es-ES" dirty="0"/>
          </a:p>
          <a:p>
            <a:r>
              <a:rPr lang="pt-BR" dirty="0" err="1"/>
              <a:t>Domínguez</a:t>
            </a:r>
            <a:r>
              <a:rPr lang="pt-BR" dirty="0"/>
              <a:t>, S. (2014). </a:t>
            </a:r>
            <a:r>
              <a:rPr lang="pt-BR" dirty="0" err="1"/>
              <a:t>Matrices</a:t>
            </a:r>
            <a:r>
              <a:rPr lang="pt-BR" dirty="0"/>
              <a:t> </a:t>
            </a:r>
            <a:r>
              <a:rPr lang="pt-BR" dirty="0" err="1"/>
              <a:t>Policóricas</a:t>
            </a:r>
            <a:r>
              <a:rPr lang="pt-BR" dirty="0"/>
              <a:t>/</a:t>
            </a:r>
            <a:r>
              <a:rPr lang="pt-BR" dirty="0" err="1"/>
              <a:t>tetracóricas</a:t>
            </a:r>
            <a:r>
              <a:rPr lang="pt-BR" dirty="0"/>
              <a:t> o </a:t>
            </a:r>
            <a:r>
              <a:rPr lang="pt-BR" dirty="0" err="1"/>
              <a:t>Matrices</a:t>
            </a:r>
            <a:r>
              <a:rPr lang="pt-BR" dirty="0"/>
              <a:t> Pearson? </a:t>
            </a:r>
            <a:r>
              <a:rPr lang="pt-BR" dirty="0" err="1"/>
              <a:t>Un</a:t>
            </a:r>
            <a:r>
              <a:rPr lang="pt-BR" dirty="0"/>
              <a:t> </a:t>
            </a:r>
            <a:r>
              <a:rPr lang="pt-BR" dirty="0" err="1"/>
              <a:t>estudio</a:t>
            </a:r>
            <a:r>
              <a:rPr lang="pt-BR" dirty="0"/>
              <a:t> metodológico. </a:t>
            </a:r>
            <a:r>
              <a:rPr lang="pt-BR" i="1" dirty="0"/>
              <a:t>Revista Argentina de </a:t>
            </a:r>
            <a:r>
              <a:rPr lang="pt-BR" i="1" dirty="0" err="1"/>
              <a:t>Ciencias</a:t>
            </a:r>
            <a:r>
              <a:rPr lang="pt-BR" i="1" dirty="0"/>
              <a:t> Del </a:t>
            </a:r>
            <a:r>
              <a:rPr lang="pt-BR" i="1" dirty="0" err="1"/>
              <a:t>Comportamiento</a:t>
            </a:r>
            <a:r>
              <a:rPr lang="pt-BR" dirty="0"/>
              <a:t>, </a:t>
            </a:r>
            <a:r>
              <a:rPr lang="pt-BR" i="1" dirty="0"/>
              <a:t>6</a:t>
            </a:r>
            <a:r>
              <a:rPr lang="pt-BR" dirty="0"/>
              <a:t>(1), 39–48. </a:t>
            </a:r>
            <a:r>
              <a:rPr lang="pt-BR" dirty="0" err="1"/>
              <a:t>Retrieved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https://revistas.unc.edu.ar/index.php/racc/article/view/6357/Lara2014</a:t>
            </a:r>
          </a:p>
          <a:p>
            <a:endParaRPr lang="es-ES" dirty="0"/>
          </a:p>
          <a:p>
            <a:endParaRPr lang="es-ES" dirty="0"/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2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84C8C6F-EE29-4F28-9632-24C20A12A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63" y="657612"/>
            <a:ext cx="10066977" cy="5793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99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3DB0ED7D-0741-41C8-9BCD-85B80680FB6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351" y="247947"/>
            <a:ext cx="8053298" cy="636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535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2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3" name="Imagem 3">
            <a:extLst>
              <a:ext uri="{FF2B5EF4-FFF2-40B4-BE49-F238E27FC236}">
                <a16:creationId xmlns:a16="http://schemas.microsoft.com/office/drawing/2014/main" id="{DA45C14E-9F35-473D-AF4D-62514D44D0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1494" y="1164336"/>
            <a:ext cx="9766318" cy="3418210"/>
          </a:xfrm>
          <a:prstGeom prst="roundRect">
            <a:avLst>
              <a:gd name="adj" fmla="val 1858"/>
            </a:avLst>
          </a:prstGeom>
          <a:ln>
            <a:solidFill>
              <a:schemeClr val="tx1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F51E6F7-8CCE-4E91-BAB4-C57183A4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Artigo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básico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sobre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o </a:t>
            </a: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tema</a:t>
            </a:r>
            <a:endParaRPr lang="en-US" sz="6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6710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1E6F7-8CCE-4E91-BAB4-C57183A4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Artigos básicos sobre o tema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178" y="2326393"/>
            <a:ext cx="8761412" cy="43288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7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5" name="Group 20">
            <a:extLst>
              <a:ext uri="{FF2B5EF4-FFF2-40B4-BE49-F238E27FC236}">
                <a16:creationId xmlns:a16="http://schemas.microsoft.com/office/drawing/2014/main" id="{68B27BBA-AE99-4D00-A26E-0B49DA4B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898DFFC-9C98-4276-B117-1EECD56D1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9DF6785-2B9D-478C-AB08-3A6258EF7C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9C1FA5F-1069-410C-ACE0-A24989171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pic>
        <p:nvPicPr>
          <p:cNvPr id="7" name="Imagem 3">
            <a:extLst>
              <a:ext uri="{FF2B5EF4-FFF2-40B4-BE49-F238E27FC236}">
                <a16:creationId xmlns:a16="http://schemas.microsoft.com/office/drawing/2014/main" id="{1836067B-FE3F-4CA3-A533-80922B925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673233"/>
            <a:ext cx="6443180" cy="35115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E34546-7C16-4622-B8E3-4AB51787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Rotas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análise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em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4 </a:t>
            </a:r>
            <a:r>
              <a:rPr lang="en-US" sz="54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softwares</a:t>
            </a:r>
            <a:endParaRPr lang="en-US" sz="54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418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FBBEC-3992-4083-A3D6-386B849B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melhor estratégia de adaptação?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72E34C-7C3D-4AE2-8480-890ABBE9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A que for publicada!</a:t>
            </a:r>
          </a:p>
          <a:p>
            <a:endParaRPr lang="pt-BR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 err="1"/>
              <a:t>Qualis</a:t>
            </a:r>
            <a:r>
              <a:rPr lang="pt-BR" sz="2400" dirty="0"/>
              <a:t> da revista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Corpo editorial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Coautores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Financiamento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sz="2400" dirty="0"/>
              <a:t>Tamanho da amostra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05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 - Sala da Diretoria">
  <a:themeElements>
    <a:clrScheme name="Íon - Sala da Diretori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Íon - Sala da Diretori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 - Sala da Diretori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1457</TotalTime>
  <Words>930</Words>
  <Application>Microsoft Office PowerPoint</Application>
  <PresentationFormat>Widescreen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Century Gothic</vt:lpstr>
      <vt:lpstr>Tahoma</vt:lpstr>
      <vt:lpstr>Wingdings</vt:lpstr>
      <vt:lpstr>Wingdings 3</vt:lpstr>
      <vt:lpstr>Íon - Sala da Diretoria</vt:lpstr>
      <vt:lpstr>Cross Cultural Adaptation (CCA): Procedimentos e Análises para Escalas Psicológicas</vt:lpstr>
      <vt:lpstr>Conteúdo</vt:lpstr>
      <vt:lpstr>Arsenal</vt:lpstr>
      <vt:lpstr>Apresentação do PowerPoint</vt:lpstr>
      <vt:lpstr>Apresentação do PowerPoint</vt:lpstr>
      <vt:lpstr>Artigo básico sobre o tema</vt:lpstr>
      <vt:lpstr>Artigos básicos sobre o tema</vt:lpstr>
      <vt:lpstr>Rotas de análise em 4 softwares</vt:lpstr>
      <vt:lpstr>Qual a melhor estratégia de adaptação?</vt:lpstr>
      <vt:lpstr>Como começo adaptação?  Respondendo duas perguntas</vt:lpstr>
      <vt:lpstr>Exemplos: </vt:lpstr>
      <vt:lpstr>Por que adaptar?</vt:lpstr>
      <vt:lpstr>Informações necessário “mínimo”</vt:lpstr>
      <vt:lpstr>Dois momentos: </vt:lpstr>
      <vt:lpstr>5 passos para tradução de escalas</vt:lpstr>
      <vt:lpstr>Apresentação do PowerPoint</vt:lpstr>
      <vt:lpstr>Procedimentos de análise </vt:lpstr>
      <vt:lpstr>Apresentação do PowerPoint</vt:lpstr>
      <vt:lpstr>Procedimentos de análise de dados</vt:lpstr>
      <vt:lpstr>Procedimentos de análise de dados</vt:lpstr>
      <vt:lpstr>Indicadores e opções para software de análise de dados</vt:lpstr>
      <vt:lpstr>Apresentação do PowerPoint</vt:lpstr>
      <vt:lpstr>Procedimentos de análise de dados</vt:lpstr>
      <vt:lpstr>Procedimentos de análise de dados</vt:lpstr>
      <vt:lpstr>Apresentação do PowerPoint</vt:lpstr>
      <vt:lpstr>Honestidade</vt:lpstr>
      <vt:lpstr>Apresentação do PowerPoint</vt:lpstr>
      <vt:lpstr>Procedimentos de análise de dados</vt:lpstr>
      <vt:lpstr>Procedimentos de análise de dados</vt:lpstr>
      <vt:lpstr>Apresentação do PowerPoint</vt:lpstr>
      <vt:lpstr>Procedimentos de análise de dados</vt:lpstr>
      <vt:lpstr>Análise paralela R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Procedimentos Básicos de Análise para Adaptação de Escalas Psicológicas</dc:title>
  <dc:creator>A D</dc:creator>
  <cp:lastModifiedBy>A D</cp:lastModifiedBy>
  <cp:revision>65</cp:revision>
  <dcterms:created xsi:type="dcterms:W3CDTF">2018-04-26T02:20:44Z</dcterms:created>
  <dcterms:modified xsi:type="dcterms:W3CDTF">2018-05-16T11:29:24Z</dcterms:modified>
</cp:coreProperties>
</file>