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6D576-3620-40AB-B9E9-62A403DF54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15A4C6-D8CE-49DF-879A-83C9FBB23D08}">
      <dgm:prSet/>
      <dgm:spPr/>
      <dgm:t>
        <a:bodyPr/>
        <a:lstStyle/>
        <a:p>
          <a:r>
            <a:rPr lang="pt-BR"/>
            <a:t>Pré- Condição (3)</a:t>
          </a:r>
          <a:endParaRPr lang="en-US"/>
        </a:p>
      </dgm:t>
    </dgm:pt>
    <dgm:pt modelId="{4CC06A10-1DF2-40F6-8D4B-FAF21807250A}" type="parTrans" cxnId="{4B5CA384-4405-4A3D-AB82-04AE3430E72F}">
      <dgm:prSet/>
      <dgm:spPr/>
      <dgm:t>
        <a:bodyPr/>
        <a:lstStyle/>
        <a:p>
          <a:endParaRPr lang="en-US"/>
        </a:p>
      </dgm:t>
    </dgm:pt>
    <dgm:pt modelId="{523D07E1-A76C-43B7-9F79-C7AA4657513A}" type="sibTrans" cxnId="{4B5CA384-4405-4A3D-AB82-04AE3430E72F}">
      <dgm:prSet/>
      <dgm:spPr/>
      <dgm:t>
        <a:bodyPr/>
        <a:lstStyle/>
        <a:p>
          <a:endParaRPr lang="en-US"/>
        </a:p>
      </dgm:t>
    </dgm:pt>
    <dgm:pt modelId="{6C1E5288-79AF-4E6F-99E0-682D7669EF48}">
      <dgm:prSet/>
      <dgm:spPr/>
      <dgm:t>
        <a:bodyPr/>
        <a:lstStyle/>
        <a:p>
          <a:r>
            <a:rPr lang="pt-BR"/>
            <a:t>Desenvolvimento de Testes (5)</a:t>
          </a:r>
          <a:endParaRPr lang="en-US"/>
        </a:p>
      </dgm:t>
    </dgm:pt>
    <dgm:pt modelId="{80E2F25D-E1D8-4026-9A8C-3B483B361B79}" type="parTrans" cxnId="{C08B5354-9B14-433E-B60E-F8B1FE46CD83}">
      <dgm:prSet/>
      <dgm:spPr/>
      <dgm:t>
        <a:bodyPr/>
        <a:lstStyle/>
        <a:p>
          <a:endParaRPr lang="en-US"/>
        </a:p>
      </dgm:t>
    </dgm:pt>
    <dgm:pt modelId="{7AAE4ECF-2AA9-4F61-9C16-FDAD1D6B9DA6}" type="sibTrans" cxnId="{C08B5354-9B14-433E-B60E-F8B1FE46CD83}">
      <dgm:prSet/>
      <dgm:spPr/>
      <dgm:t>
        <a:bodyPr/>
        <a:lstStyle/>
        <a:p>
          <a:endParaRPr lang="en-US"/>
        </a:p>
      </dgm:t>
    </dgm:pt>
    <dgm:pt modelId="{E9C8D852-55B5-492D-A2A8-1C742FC000DA}">
      <dgm:prSet/>
      <dgm:spPr/>
      <dgm:t>
        <a:bodyPr/>
        <a:lstStyle/>
        <a:p>
          <a:r>
            <a:rPr lang="pt-BR"/>
            <a:t>Confirmação [Análise Empírica] (4)</a:t>
          </a:r>
          <a:endParaRPr lang="en-US"/>
        </a:p>
      </dgm:t>
    </dgm:pt>
    <dgm:pt modelId="{5E596164-F816-41BC-A562-D92E478152B6}" type="parTrans" cxnId="{F0D3D6A0-0774-4193-8F6B-92F64E07CDAE}">
      <dgm:prSet/>
      <dgm:spPr/>
      <dgm:t>
        <a:bodyPr/>
        <a:lstStyle/>
        <a:p>
          <a:endParaRPr lang="en-US"/>
        </a:p>
      </dgm:t>
    </dgm:pt>
    <dgm:pt modelId="{D7B079DA-98E8-47BE-8C38-76D481E1FD34}" type="sibTrans" cxnId="{F0D3D6A0-0774-4193-8F6B-92F64E07CDAE}">
      <dgm:prSet/>
      <dgm:spPr/>
      <dgm:t>
        <a:bodyPr/>
        <a:lstStyle/>
        <a:p>
          <a:endParaRPr lang="en-US"/>
        </a:p>
      </dgm:t>
    </dgm:pt>
    <dgm:pt modelId="{ABD4423C-6169-485E-ADFB-9825E5391EB4}">
      <dgm:prSet/>
      <dgm:spPr/>
      <dgm:t>
        <a:bodyPr/>
        <a:lstStyle/>
        <a:p>
          <a:r>
            <a:rPr lang="pt-BR"/>
            <a:t>Administração (2)</a:t>
          </a:r>
          <a:endParaRPr lang="en-US"/>
        </a:p>
      </dgm:t>
    </dgm:pt>
    <dgm:pt modelId="{56AD22BD-5142-43CF-90B9-36FAD689DA24}" type="parTrans" cxnId="{A43C4864-1D2B-4E92-ABAE-46C08E8C8769}">
      <dgm:prSet/>
      <dgm:spPr/>
      <dgm:t>
        <a:bodyPr/>
        <a:lstStyle/>
        <a:p>
          <a:endParaRPr lang="en-US"/>
        </a:p>
      </dgm:t>
    </dgm:pt>
    <dgm:pt modelId="{BE0B314D-E7DE-4DE7-8D14-4A895C475ABF}" type="sibTrans" cxnId="{A43C4864-1D2B-4E92-ABAE-46C08E8C8769}">
      <dgm:prSet/>
      <dgm:spPr/>
      <dgm:t>
        <a:bodyPr/>
        <a:lstStyle/>
        <a:p>
          <a:endParaRPr lang="en-US"/>
        </a:p>
      </dgm:t>
    </dgm:pt>
    <dgm:pt modelId="{434CEFD4-1600-46E6-8B26-9F59A63D3D52}">
      <dgm:prSet/>
      <dgm:spPr/>
      <dgm:t>
        <a:bodyPr/>
        <a:lstStyle/>
        <a:p>
          <a:r>
            <a:rPr lang="pt-BR"/>
            <a:t>Pontuação das Escalas e Interpretação (2)</a:t>
          </a:r>
          <a:endParaRPr lang="en-US"/>
        </a:p>
      </dgm:t>
    </dgm:pt>
    <dgm:pt modelId="{CED7D9E1-4332-4A14-8091-AB3EC510D826}" type="parTrans" cxnId="{4A7829AD-98C4-43BF-A95B-0E801645A44F}">
      <dgm:prSet/>
      <dgm:spPr/>
      <dgm:t>
        <a:bodyPr/>
        <a:lstStyle/>
        <a:p>
          <a:endParaRPr lang="en-US"/>
        </a:p>
      </dgm:t>
    </dgm:pt>
    <dgm:pt modelId="{8BEB6150-FB3B-412F-844A-A5DBF55BCC20}" type="sibTrans" cxnId="{4A7829AD-98C4-43BF-A95B-0E801645A44F}">
      <dgm:prSet/>
      <dgm:spPr/>
      <dgm:t>
        <a:bodyPr/>
        <a:lstStyle/>
        <a:p>
          <a:endParaRPr lang="en-US"/>
        </a:p>
      </dgm:t>
    </dgm:pt>
    <dgm:pt modelId="{6AA1BF77-6952-4830-B043-A7475532E7E1}">
      <dgm:prSet/>
      <dgm:spPr/>
      <dgm:t>
        <a:bodyPr/>
        <a:lstStyle/>
        <a:p>
          <a:r>
            <a:rPr lang="pt-BR"/>
            <a:t>Documentação (2)</a:t>
          </a:r>
          <a:endParaRPr lang="en-US"/>
        </a:p>
      </dgm:t>
    </dgm:pt>
    <dgm:pt modelId="{66E056EE-CE97-4518-8AF4-061876B9D4F7}" type="parTrans" cxnId="{EF47AC31-70C5-4054-8537-34FBA4CE329D}">
      <dgm:prSet/>
      <dgm:spPr/>
      <dgm:t>
        <a:bodyPr/>
        <a:lstStyle/>
        <a:p>
          <a:endParaRPr lang="en-US"/>
        </a:p>
      </dgm:t>
    </dgm:pt>
    <dgm:pt modelId="{F86FBC60-D914-47EB-9A52-34215CAB156C}" type="sibTrans" cxnId="{EF47AC31-70C5-4054-8537-34FBA4CE329D}">
      <dgm:prSet/>
      <dgm:spPr/>
      <dgm:t>
        <a:bodyPr/>
        <a:lstStyle/>
        <a:p>
          <a:endParaRPr lang="en-US"/>
        </a:p>
      </dgm:t>
    </dgm:pt>
    <dgm:pt modelId="{EE3A6487-104D-4C26-AD6C-497E4F17F73D}" type="pres">
      <dgm:prSet presAssocID="{C5D6D576-3620-40AB-B9E9-62A403DF543B}" presName="vert0" presStyleCnt="0">
        <dgm:presLayoutVars>
          <dgm:dir/>
          <dgm:animOne val="branch"/>
          <dgm:animLvl val="lvl"/>
        </dgm:presLayoutVars>
      </dgm:prSet>
      <dgm:spPr/>
    </dgm:pt>
    <dgm:pt modelId="{D84169A2-3B07-41AB-B4F6-42B1194B6DC1}" type="pres">
      <dgm:prSet presAssocID="{3B15A4C6-D8CE-49DF-879A-83C9FBB23D08}" presName="thickLine" presStyleLbl="alignNode1" presStyleIdx="0" presStyleCnt="6"/>
      <dgm:spPr/>
    </dgm:pt>
    <dgm:pt modelId="{8327FD49-CF59-49C7-82BC-EE286BE425D6}" type="pres">
      <dgm:prSet presAssocID="{3B15A4C6-D8CE-49DF-879A-83C9FBB23D08}" presName="horz1" presStyleCnt="0"/>
      <dgm:spPr/>
    </dgm:pt>
    <dgm:pt modelId="{D37DF03B-13F0-40E2-851E-F3F624101DE7}" type="pres">
      <dgm:prSet presAssocID="{3B15A4C6-D8CE-49DF-879A-83C9FBB23D08}" presName="tx1" presStyleLbl="revTx" presStyleIdx="0" presStyleCnt="6"/>
      <dgm:spPr/>
    </dgm:pt>
    <dgm:pt modelId="{275AEE6A-9F55-4421-9FB0-21B286E6608E}" type="pres">
      <dgm:prSet presAssocID="{3B15A4C6-D8CE-49DF-879A-83C9FBB23D08}" presName="vert1" presStyleCnt="0"/>
      <dgm:spPr/>
    </dgm:pt>
    <dgm:pt modelId="{2918E467-6581-4454-AFDC-8C07C86EA5BF}" type="pres">
      <dgm:prSet presAssocID="{6C1E5288-79AF-4E6F-99E0-682D7669EF48}" presName="thickLine" presStyleLbl="alignNode1" presStyleIdx="1" presStyleCnt="6"/>
      <dgm:spPr/>
    </dgm:pt>
    <dgm:pt modelId="{3B3A3847-BD3F-4BC0-B823-7D4558889B05}" type="pres">
      <dgm:prSet presAssocID="{6C1E5288-79AF-4E6F-99E0-682D7669EF48}" presName="horz1" presStyleCnt="0"/>
      <dgm:spPr/>
    </dgm:pt>
    <dgm:pt modelId="{29793186-E52A-4AB7-BC07-C48CAF66DE1F}" type="pres">
      <dgm:prSet presAssocID="{6C1E5288-79AF-4E6F-99E0-682D7669EF48}" presName="tx1" presStyleLbl="revTx" presStyleIdx="1" presStyleCnt="6"/>
      <dgm:spPr/>
    </dgm:pt>
    <dgm:pt modelId="{5CB624E1-502A-451D-9763-72ED208EDE0E}" type="pres">
      <dgm:prSet presAssocID="{6C1E5288-79AF-4E6F-99E0-682D7669EF48}" presName="vert1" presStyleCnt="0"/>
      <dgm:spPr/>
    </dgm:pt>
    <dgm:pt modelId="{5AADBF6E-8BC4-4683-8C02-99B81F7704B9}" type="pres">
      <dgm:prSet presAssocID="{E9C8D852-55B5-492D-A2A8-1C742FC000DA}" presName="thickLine" presStyleLbl="alignNode1" presStyleIdx="2" presStyleCnt="6"/>
      <dgm:spPr/>
    </dgm:pt>
    <dgm:pt modelId="{D3CD04E2-3EDD-4F0B-9C71-4E0991BD7E19}" type="pres">
      <dgm:prSet presAssocID="{E9C8D852-55B5-492D-A2A8-1C742FC000DA}" presName="horz1" presStyleCnt="0"/>
      <dgm:spPr/>
    </dgm:pt>
    <dgm:pt modelId="{678318AE-2FCF-4574-AB77-74EB1D84B32D}" type="pres">
      <dgm:prSet presAssocID="{E9C8D852-55B5-492D-A2A8-1C742FC000DA}" presName="tx1" presStyleLbl="revTx" presStyleIdx="2" presStyleCnt="6"/>
      <dgm:spPr/>
    </dgm:pt>
    <dgm:pt modelId="{7D4B2890-241E-4028-9EA1-0625DDDE4973}" type="pres">
      <dgm:prSet presAssocID="{E9C8D852-55B5-492D-A2A8-1C742FC000DA}" presName="vert1" presStyleCnt="0"/>
      <dgm:spPr/>
    </dgm:pt>
    <dgm:pt modelId="{D3ABE0A9-A7EE-4669-A503-A2D361EEA3D4}" type="pres">
      <dgm:prSet presAssocID="{ABD4423C-6169-485E-ADFB-9825E5391EB4}" presName="thickLine" presStyleLbl="alignNode1" presStyleIdx="3" presStyleCnt="6"/>
      <dgm:spPr/>
    </dgm:pt>
    <dgm:pt modelId="{1C8F0152-0B76-47B2-95F3-B2474E21AF4D}" type="pres">
      <dgm:prSet presAssocID="{ABD4423C-6169-485E-ADFB-9825E5391EB4}" presName="horz1" presStyleCnt="0"/>
      <dgm:spPr/>
    </dgm:pt>
    <dgm:pt modelId="{7866DBD2-47BC-4257-8C20-0A7357EEA221}" type="pres">
      <dgm:prSet presAssocID="{ABD4423C-6169-485E-ADFB-9825E5391EB4}" presName="tx1" presStyleLbl="revTx" presStyleIdx="3" presStyleCnt="6"/>
      <dgm:spPr/>
    </dgm:pt>
    <dgm:pt modelId="{71314866-96E9-47E0-9EFD-6F6AC43345AD}" type="pres">
      <dgm:prSet presAssocID="{ABD4423C-6169-485E-ADFB-9825E5391EB4}" presName="vert1" presStyleCnt="0"/>
      <dgm:spPr/>
    </dgm:pt>
    <dgm:pt modelId="{19CDE411-271F-4045-A60F-F3BDD1A50561}" type="pres">
      <dgm:prSet presAssocID="{434CEFD4-1600-46E6-8B26-9F59A63D3D52}" presName="thickLine" presStyleLbl="alignNode1" presStyleIdx="4" presStyleCnt="6"/>
      <dgm:spPr/>
    </dgm:pt>
    <dgm:pt modelId="{A7EB75C4-E762-4CE8-85D2-A331D1FFAED1}" type="pres">
      <dgm:prSet presAssocID="{434CEFD4-1600-46E6-8B26-9F59A63D3D52}" presName="horz1" presStyleCnt="0"/>
      <dgm:spPr/>
    </dgm:pt>
    <dgm:pt modelId="{C61CEA28-B7BA-45E5-9E3C-C8A895A2CE8E}" type="pres">
      <dgm:prSet presAssocID="{434CEFD4-1600-46E6-8B26-9F59A63D3D52}" presName="tx1" presStyleLbl="revTx" presStyleIdx="4" presStyleCnt="6"/>
      <dgm:spPr/>
    </dgm:pt>
    <dgm:pt modelId="{619EFCD9-C8AD-488F-84DC-B3F65A84A1E7}" type="pres">
      <dgm:prSet presAssocID="{434CEFD4-1600-46E6-8B26-9F59A63D3D52}" presName="vert1" presStyleCnt="0"/>
      <dgm:spPr/>
    </dgm:pt>
    <dgm:pt modelId="{4094F931-698C-46ED-95EA-A0AAC117FC3E}" type="pres">
      <dgm:prSet presAssocID="{6AA1BF77-6952-4830-B043-A7475532E7E1}" presName="thickLine" presStyleLbl="alignNode1" presStyleIdx="5" presStyleCnt="6"/>
      <dgm:spPr/>
    </dgm:pt>
    <dgm:pt modelId="{F0E3AB88-6EED-4D93-A479-71A9FCF6A454}" type="pres">
      <dgm:prSet presAssocID="{6AA1BF77-6952-4830-B043-A7475532E7E1}" presName="horz1" presStyleCnt="0"/>
      <dgm:spPr/>
    </dgm:pt>
    <dgm:pt modelId="{EB4B5DF6-99F4-4DEE-8836-93E015A31C2B}" type="pres">
      <dgm:prSet presAssocID="{6AA1BF77-6952-4830-B043-A7475532E7E1}" presName="tx1" presStyleLbl="revTx" presStyleIdx="5" presStyleCnt="6"/>
      <dgm:spPr/>
    </dgm:pt>
    <dgm:pt modelId="{09A42652-64CC-4A6F-A5B4-01D227013F46}" type="pres">
      <dgm:prSet presAssocID="{6AA1BF77-6952-4830-B043-A7475532E7E1}" presName="vert1" presStyleCnt="0"/>
      <dgm:spPr/>
    </dgm:pt>
  </dgm:ptLst>
  <dgm:cxnLst>
    <dgm:cxn modelId="{EF47AC31-70C5-4054-8537-34FBA4CE329D}" srcId="{C5D6D576-3620-40AB-B9E9-62A403DF543B}" destId="{6AA1BF77-6952-4830-B043-A7475532E7E1}" srcOrd="5" destOrd="0" parTransId="{66E056EE-CE97-4518-8AF4-061876B9D4F7}" sibTransId="{F86FBC60-D914-47EB-9A52-34215CAB156C}"/>
    <dgm:cxn modelId="{E5409B62-D50F-4652-982B-67A5B53B17B2}" type="presOf" srcId="{6AA1BF77-6952-4830-B043-A7475532E7E1}" destId="{EB4B5DF6-99F4-4DEE-8836-93E015A31C2B}" srcOrd="0" destOrd="0" presId="urn:microsoft.com/office/officeart/2008/layout/LinedList"/>
    <dgm:cxn modelId="{A43C4864-1D2B-4E92-ABAE-46C08E8C8769}" srcId="{C5D6D576-3620-40AB-B9E9-62A403DF543B}" destId="{ABD4423C-6169-485E-ADFB-9825E5391EB4}" srcOrd="3" destOrd="0" parTransId="{56AD22BD-5142-43CF-90B9-36FAD689DA24}" sibTransId="{BE0B314D-E7DE-4DE7-8D14-4A895C475ABF}"/>
    <dgm:cxn modelId="{DA2E504C-8DCB-4F87-B5F2-DB9A03580182}" type="presOf" srcId="{3B15A4C6-D8CE-49DF-879A-83C9FBB23D08}" destId="{D37DF03B-13F0-40E2-851E-F3F624101DE7}" srcOrd="0" destOrd="0" presId="urn:microsoft.com/office/officeart/2008/layout/LinedList"/>
    <dgm:cxn modelId="{C08B5354-9B14-433E-B60E-F8B1FE46CD83}" srcId="{C5D6D576-3620-40AB-B9E9-62A403DF543B}" destId="{6C1E5288-79AF-4E6F-99E0-682D7669EF48}" srcOrd="1" destOrd="0" parTransId="{80E2F25D-E1D8-4026-9A8C-3B483B361B79}" sibTransId="{7AAE4ECF-2AA9-4F61-9C16-FDAD1D6B9DA6}"/>
    <dgm:cxn modelId="{4B5CA384-4405-4A3D-AB82-04AE3430E72F}" srcId="{C5D6D576-3620-40AB-B9E9-62A403DF543B}" destId="{3B15A4C6-D8CE-49DF-879A-83C9FBB23D08}" srcOrd="0" destOrd="0" parTransId="{4CC06A10-1DF2-40F6-8D4B-FAF21807250A}" sibTransId="{523D07E1-A76C-43B7-9F79-C7AA4657513A}"/>
    <dgm:cxn modelId="{9D365989-B18A-44B5-A828-9D9663BD1367}" type="presOf" srcId="{C5D6D576-3620-40AB-B9E9-62A403DF543B}" destId="{EE3A6487-104D-4C26-AD6C-497E4F17F73D}" srcOrd="0" destOrd="0" presId="urn:microsoft.com/office/officeart/2008/layout/LinedList"/>
    <dgm:cxn modelId="{F0D3D6A0-0774-4193-8F6B-92F64E07CDAE}" srcId="{C5D6D576-3620-40AB-B9E9-62A403DF543B}" destId="{E9C8D852-55B5-492D-A2A8-1C742FC000DA}" srcOrd="2" destOrd="0" parTransId="{5E596164-F816-41BC-A562-D92E478152B6}" sibTransId="{D7B079DA-98E8-47BE-8C38-76D481E1FD34}"/>
    <dgm:cxn modelId="{824FE2AA-356E-48E4-B3E3-23EC3548919D}" type="presOf" srcId="{6C1E5288-79AF-4E6F-99E0-682D7669EF48}" destId="{29793186-E52A-4AB7-BC07-C48CAF66DE1F}" srcOrd="0" destOrd="0" presId="urn:microsoft.com/office/officeart/2008/layout/LinedList"/>
    <dgm:cxn modelId="{4A7829AD-98C4-43BF-A95B-0E801645A44F}" srcId="{C5D6D576-3620-40AB-B9E9-62A403DF543B}" destId="{434CEFD4-1600-46E6-8B26-9F59A63D3D52}" srcOrd="4" destOrd="0" parTransId="{CED7D9E1-4332-4A14-8091-AB3EC510D826}" sibTransId="{8BEB6150-FB3B-412F-844A-A5DBF55BCC20}"/>
    <dgm:cxn modelId="{97FD9DB6-790D-423B-8257-9D7107B50DAD}" type="presOf" srcId="{E9C8D852-55B5-492D-A2A8-1C742FC000DA}" destId="{678318AE-2FCF-4574-AB77-74EB1D84B32D}" srcOrd="0" destOrd="0" presId="urn:microsoft.com/office/officeart/2008/layout/LinedList"/>
    <dgm:cxn modelId="{DF4655CE-D627-447B-A99E-7B2BE0549DBA}" type="presOf" srcId="{ABD4423C-6169-485E-ADFB-9825E5391EB4}" destId="{7866DBD2-47BC-4257-8C20-0A7357EEA221}" srcOrd="0" destOrd="0" presId="urn:microsoft.com/office/officeart/2008/layout/LinedList"/>
    <dgm:cxn modelId="{FA4F3AF0-56C6-4C3C-8DA9-A33DBD3A16F4}" type="presOf" srcId="{434CEFD4-1600-46E6-8B26-9F59A63D3D52}" destId="{C61CEA28-B7BA-45E5-9E3C-C8A895A2CE8E}" srcOrd="0" destOrd="0" presId="urn:microsoft.com/office/officeart/2008/layout/LinedList"/>
    <dgm:cxn modelId="{8649CE1D-4586-4AB0-95EC-1BF0E019C71A}" type="presParOf" srcId="{EE3A6487-104D-4C26-AD6C-497E4F17F73D}" destId="{D84169A2-3B07-41AB-B4F6-42B1194B6DC1}" srcOrd="0" destOrd="0" presId="urn:microsoft.com/office/officeart/2008/layout/LinedList"/>
    <dgm:cxn modelId="{1F6D1AB7-0BCC-4687-85E3-64C353F931B0}" type="presParOf" srcId="{EE3A6487-104D-4C26-AD6C-497E4F17F73D}" destId="{8327FD49-CF59-49C7-82BC-EE286BE425D6}" srcOrd="1" destOrd="0" presId="urn:microsoft.com/office/officeart/2008/layout/LinedList"/>
    <dgm:cxn modelId="{1BB1B5F3-CE59-4CD6-98F2-3F81C4CA8EAD}" type="presParOf" srcId="{8327FD49-CF59-49C7-82BC-EE286BE425D6}" destId="{D37DF03B-13F0-40E2-851E-F3F624101DE7}" srcOrd="0" destOrd="0" presId="urn:microsoft.com/office/officeart/2008/layout/LinedList"/>
    <dgm:cxn modelId="{4C5D0ABE-79F4-4467-BF85-90CC329BCFB6}" type="presParOf" srcId="{8327FD49-CF59-49C7-82BC-EE286BE425D6}" destId="{275AEE6A-9F55-4421-9FB0-21B286E6608E}" srcOrd="1" destOrd="0" presId="urn:microsoft.com/office/officeart/2008/layout/LinedList"/>
    <dgm:cxn modelId="{4461AEF8-69BB-49F0-A74A-DB9A51CDBBD8}" type="presParOf" srcId="{EE3A6487-104D-4C26-AD6C-497E4F17F73D}" destId="{2918E467-6581-4454-AFDC-8C07C86EA5BF}" srcOrd="2" destOrd="0" presId="urn:microsoft.com/office/officeart/2008/layout/LinedList"/>
    <dgm:cxn modelId="{55B3ABD6-457C-4941-9DEB-A226C4D63F23}" type="presParOf" srcId="{EE3A6487-104D-4C26-AD6C-497E4F17F73D}" destId="{3B3A3847-BD3F-4BC0-B823-7D4558889B05}" srcOrd="3" destOrd="0" presId="urn:microsoft.com/office/officeart/2008/layout/LinedList"/>
    <dgm:cxn modelId="{9148B189-2149-4B45-8702-B37DF0BE4DC2}" type="presParOf" srcId="{3B3A3847-BD3F-4BC0-B823-7D4558889B05}" destId="{29793186-E52A-4AB7-BC07-C48CAF66DE1F}" srcOrd="0" destOrd="0" presId="urn:microsoft.com/office/officeart/2008/layout/LinedList"/>
    <dgm:cxn modelId="{F012B23D-8518-4807-8EE8-52C448E9D154}" type="presParOf" srcId="{3B3A3847-BD3F-4BC0-B823-7D4558889B05}" destId="{5CB624E1-502A-451D-9763-72ED208EDE0E}" srcOrd="1" destOrd="0" presId="urn:microsoft.com/office/officeart/2008/layout/LinedList"/>
    <dgm:cxn modelId="{D278F786-A194-4062-BAFF-1D9684C1C086}" type="presParOf" srcId="{EE3A6487-104D-4C26-AD6C-497E4F17F73D}" destId="{5AADBF6E-8BC4-4683-8C02-99B81F7704B9}" srcOrd="4" destOrd="0" presId="urn:microsoft.com/office/officeart/2008/layout/LinedList"/>
    <dgm:cxn modelId="{D2B9BE30-9E1B-4088-9832-49071DA75FD3}" type="presParOf" srcId="{EE3A6487-104D-4C26-AD6C-497E4F17F73D}" destId="{D3CD04E2-3EDD-4F0B-9C71-4E0991BD7E19}" srcOrd="5" destOrd="0" presId="urn:microsoft.com/office/officeart/2008/layout/LinedList"/>
    <dgm:cxn modelId="{C8671E61-3748-4545-B4A6-C090F64DF463}" type="presParOf" srcId="{D3CD04E2-3EDD-4F0B-9C71-4E0991BD7E19}" destId="{678318AE-2FCF-4574-AB77-74EB1D84B32D}" srcOrd="0" destOrd="0" presId="urn:microsoft.com/office/officeart/2008/layout/LinedList"/>
    <dgm:cxn modelId="{01C063FC-99C7-445F-973C-C927D44CC744}" type="presParOf" srcId="{D3CD04E2-3EDD-4F0B-9C71-4E0991BD7E19}" destId="{7D4B2890-241E-4028-9EA1-0625DDDE4973}" srcOrd="1" destOrd="0" presId="urn:microsoft.com/office/officeart/2008/layout/LinedList"/>
    <dgm:cxn modelId="{4B589A3D-52F2-4AB4-ADF1-9692B380B374}" type="presParOf" srcId="{EE3A6487-104D-4C26-AD6C-497E4F17F73D}" destId="{D3ABE0A9-A7EE-4669-A503-A2D361EEA3D4}" srcOrd="6" destOrd="0" presId="urn:microsoft.com/office/officeart/2008/layout/LinedList"/>
    <dgm:cxn modelId="{AD7BA912-1568-4E94-88F5-44FD26030555}" type="presParOf" srcId="{EE3A6487-104D-4C26-AD6C-497E4F17F73D}" destId="{1C8F0152-0B76-47B2-95F3-B2474E21AF4D}" srcOrd="7" destOrd="0" presId="urn:microsoft.com/office/officeart/2008/layout/LinedList"/>
    <dgm:cxn modelId="{7D459534-087A-41B5-92D4-D452F45B4BAB}" type="presParOf" srcId="{1C8F0152-0B76-47B2-95F3-B2474E21AF4D}" destId="{7866DBD2-47BC-4257-8C20-0A7357EEA221}" srcOrd="0" destOrd="0" presId="urn:microsoft.com/office/officeart/2008/layout/LinedList"/>
    <dgm:cxn modelId="{39CAC976-28D9-4F32-B3FC-EA94A8B61576}" type="presParOf" srcId="{1C8F0152-0B76-47B2-95F3-B2474E21AF4D}" destId="{71314866-96E9-47E0-9EFD-6F6AC43345AD}" srcOrd="1" destOrd="0" presId="urn:microsoft.com/office/officeart/2008/layout/LinedList"/>
    <dgm:cxn modelId="{150B6A00-9AC4-466F-BABE-BA158C206EAC}" type="presParOf" srcId="{EE3A6487-104D-4C26-AD6C-497E4F17F73D}" destId="{19CDE411-271F-4045-A60F-F3BDD1A50561}" srcOrd="8" destOrd="0" presId="urn:microsoft.com/office/officeart/2008/layout/LinedList"/>
    <dgm:cxn modelId="{A8FC455C-1A6D-480A-91D5-4DD402333D41}" type="presParOf" srcId="{EE3A6487-104D-4C26-AD6C-497E4F17F73D}" destId="{A7EB75C4-E762-4CE8-85D2-A331D1FFAED1}" srcOrd="9" destOrd="0" presId="urn:microsoft.com/office/officeart/2008/layout/LinedList"/>
    <dgm:cxn modelId="{6536680F-BAB5-4840-B63E-C20382E973E2}" type="presParOf" srcId="{A7EB75C4-E762-4CE8-85D2-A331D1FFAED1}" destId="{C61CEA28-B7BA-45E5-9E3C-C8A895A2CE8E}" srcOrd="0" destOrd="0" presId="urn:microsoft.com/office/officeart/2008/layout/LinedList"/>
    <dgm:cxn modelId="{FBA238EC-1154-4FD1-87D0-99E690F99BB8}" type="presParOf" srcId="{A7EB75C4-E762-4CE8-85D2-A331D1FFAED1}" destId="{619EFCD9-C8AD-488F-84DC-B3F65A84A1E7}" srcOrd="1" destOrd="0" presId="urn:microsoft.com/office/officeart/2008/layout/LinedList"/>
    <dgm:cxn modelId="{542307B2-F615-4D12-99C2-AA37BA65A2B1}" type="presParOf" srcId="{EE3A6487-104D-4C26-AD6C-497E4F17F73D}" destId="{4094F931-698C-46ED-95EA-A0AAC117FC3E}" srcOrd="10" destOrd="0" presId="urn:microsoft.com/office/officeart/2008/layout/LinedList"/>
    <dgm:cxn modelId="{723BA3B1-3AA1-4BC4-BE9B-6A8D0603C779}" type="presParOf" srcId="{EE3A6487-104D-4C26-AD6C-497E4F17F73D}" destId="{F0E3AB88-6EED-4D93-A479-71A9FCF6A454}" srcOrd="11" destOrd="0" presId="urn:microsoft.com/office/officeart/2008/layout/LinedList"/>
    <dgm:cxn modelId="{DEA0B0FC-1E12-43AC-ADCF-B44A21BBB610}" type="presParOf" srcId="{F0E3AB88-6EED-4D93-A479-71A9FCF6A454}" destId="{EB4B5DF6-99F4-4DEE-8836-93E015A31C2B}" srcOrd="0" destOrd="0" presId="urn:microsoft.com/office/officeart/2008/layout/LinedList"/>
    <dgm:cxn modelId="{46946EA2-954D-4636-9491-B7CC48E64125}" type="presParOf" srcId="{F0E3AB88-6EED-4D93-A479-71A9FCF6A454}" destId="{09A42652-64CC-4A6F-A5B4-01D227013F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69A2-3B07-41AB-B4F6-42B1194B6DC1}">
      <dsp:nvSpPr>
        <dsp:cNvPr id="0" name=""/>
        <dsp:cNvSpPr/>
      </dsp:nvSpPr>
      <dsp:spPr>
        <a:xfrm>
          <a:off x="0" y="199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DF03B-13F0-40E2-851E-F3F624101DE7}">
      <dsp:nvSpPr>
        <dsp:cNvPr id="0" name=""/>
        <dsp:cNvSpPr/>
      </dsp:nvSpPr>
      <dsp:spPr>
        <a:xfrm>
          <a:off x="0" y="1992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Pré- Condição (3)</a:t>
          </a:r>
          <a:endParaRPr lang="en-US" sz="3100" kern="1200"/>
        </a:p>
      </dsp:txBody>
      <dsp:txXfrm>
        <a:off x="0" y="1992"/>
        <a:ext cx="10515600" cy="679498"/>
      </dsp:txXfrm>
    </dsp:sp>
    <dsp:sp modelId="{2918E467-6581-4454-AFDC-8C07C86EA5BF}">
      <dsp:nvSpPr>
        <dsp:cNvPr id="0" name=""/>
        <dsp:cNvSpPr/>
      </dsp:nvSpPr>
      <dsp:spPr>
        <a:xfrm>
          <a:off x="0" y="68149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3186-E52A-4AB7-BC07-C48CAF66DE1F}">
      <dsp:nvSpPr>
        <dsp:cNvPr id="0" name=""/>
        <dsp:cNvSpPr/>
      </dsp:nvSpPr>
      <dsp:spPr>
        <a:xfrm>
          <a:off x="0" y="681490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Desenvolvimento de Testes (5)</a:t>
          </a:r>
          <a:endParaRPr lang="en-US" sz="3100" kern="1200"/>
        </a:p>
      </dsp:txBody>
      <dsp:txXfrm>
        <a:off x="0" y="681490"/>
        <a:ext cx="10515600" cy="679498"/>
      </dsp:txXfrm>
    </dsp:sp>
    <dsp:sp modelId="{5AADBF6E-8BC4-4683-8C02-99B81F7704B9}">
      <dsp:nvSpPr>
        <dsp:cNvPr id="0" name=""/>
        <dsp:cNvSpPr/>
      </dsp:nvSpPr>
      <dsp:spPr>
        <a:xfrm>
          <a:off x="0" y="1360988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318AE-2FCF-4574-AB77-74EB1D84B32D}">
      <dsp:nvSpPr>
        <dsp:cNvPr id="0" name=""/>
        <dsp:cNvSpPr/>
      </dsp:nvSpPr>
      <dsp:spPr>
        <a:xfrm>
          <a:off x="0" y="1360988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Confirmação [Análise Empírica] (4)</a:t>
          </a:r>
          <a:endParaRPr lang="en-US" sz="3100" kern="1200"/>
        </a:p>
      </dsp:txBody>
      <dsp:txXfrm>
        <a:off x="0" y="1360988"/>
        <a:ext cx="10515600" cy="679498"/>
      </dsp:txXfrm>
    </dsp:sp>
    <dsp:sp modelId="{D3ABE0A9-A7EE-4669-A503-A2D361EEA3D4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DBD2-47BC-4257-8C20-0A7357EEA221}">
      <dsp:nvSpPr>
        <dsp:cNvPr id="0" name=""/>
        <dsp:cNvSpPr/>
      </dsp:nvSpPr>
      <dsp:spPr>
        <a:xfrm>
          <a:off x="0" y="2040487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Administração (2)</a:t>
          </a:r>
          <a:endParaRPr lang="en-US" sz="3100" kern="1200"/>
        </a:p>
      </dsp:txBody>
      <dsp:txXfrm>
        <a:off x="0" y="2040487"/>
        <a:ext cx="10515600" cy="679498"/>
      </dsp:txXfrm>
    </dsp:sp>
    <dsp:sp modelId="{19CDE411-271F-4045-A60F-F3BDD1A50561}">
      <dsp:nvSpPr>
        <dsp:cNvPr id="0" name=""/>
        <dsp:cNvSpPr/>
      </dsp:nvSpPr>
      <dsp:spPr>
        <a:xfrm>
          <a:off x="0" y="2719985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EA28-B7BA-45E5-9E3C-C8A895A2CE8E}">
      <dsp:nvSpPr>
        <dsp:cNvPr id="0" name=""/>
        <dsp:cNvSpPr/>
      </dsp:nvSpPr>
      <dsp:spPr>
        <a:xfrm>
          <a:off x="0" y="2719985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Pontuação das Escalas e Interpretação (2)</a:t>
          </a:r>
          <a:endParaRPr lang="en-US" sz="3100" kern="1200"/>
        </a:p>
      </dsp:txBody>
      <dsp:txXfrm>
        <a:off x="0" y="2719985"/>
        <a:ext cx="10515600" cy="679498"/>
      </dsp:txXfrm>
    </dsp:sp>
    <dsp:sp modelId="{4094F931-698C-46ED-95EA-A0AAC117FC3E}">
      <dsp:nvSpPr>
        <dsp:cNvPr id="0" name=""/>
        <dsp:cNvSpPr/>
      </dsp:nvSpPr>
      <dsp:spPr>
        <a:xfrm>
          <a:off x="0" y="33994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5DF6-99F4-4DEE-8836-93E015A31C2B}">
      <dsp:nvSpPr>
        <dsp:cNvPr id="0" name=""/>
        <dsp:cNvSpPr/>
      </dsp:nvSpPr>
      <dsp:spPr>
        <a:xfrm>
          <a:off x="0" y="3399483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Documentação (2)</a:t>
          </a:r>
          <a:endParaRPr lang="en-US" sz="3100" kern="1200"/>
        </a:p>
      </dsp:txBody>
      <dsp:txXfrm>
        <a:off x="0" y="3399483"/>
        <a:ext cx="10515600" cy="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F8AF-9C55-45FC-A3CA-E40C2EF7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20C64-FF3E-4F0D-9618-D607324CC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1F6E8-7F5C-4A6E-AA76-2E2D9E2A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08C7B-13FC-4DE3-9143-420B2A1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62997-1DC5-4506-A728-AC14137D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1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D4E3-9B9C-40BE-9EEE-7DF68771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F3B28-789A-4D29-81C9-C9E4C0900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C857D-94A0-42DA-8D52-185D420B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86928-216F-49B9-9149-0602BD78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ABB44-0FB5-4BF1-9F37-3561A2F1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B073D1-94D4-49A7-B89A-D998EEA3D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2DCB2-8A3B-4FD4-BDEC-372D215E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2534A-8947-4150-BF2F-268E7C32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53E78-589A-4525-ABA5-C245FE6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BD869-A904-4CA7-9A1C-1BB6F8A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20F8-79AD-4F7D-A48D-7C241634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A6041-C066-4156-94AB-5BF6F1A6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9AE60-2AB0-4C58-B93E-CBE5F1BA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D384B-9F78-4DAD-917B-BC9FF780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3DD51-3328-4D0C-A27B-49FE03B8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1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24002-231E-4139-9406-A1D7776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30097D-9342-455B-9982-E49498AC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0F977-39F0-4C5A-9C01-06E1C16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179E8-D6ED-4312-975E-559690F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6D31E-28E6-490F-B128-52AB1DC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71CF-39A8-46B9-B1A0-882F395A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3BCDD-39CF-49C2-A8FF-AD19E40E8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CC1FDB-6C6A-4283-BD5C-F22C869E7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6AF29-E6B5-4C37-843F-3947FD38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6F078-983F-4F75-A3B6-126EA36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FF0767-0473-4468-ACFC-BE4750CC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62E3D-8477-458C-B8C9-F177867C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7A7515-2377-4E0E-BB78-C6DEA946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FA885-375A-484B-BDCF-493E7C6A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25D7F8-F3EB-4A31-B8DA-3382BC237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04BB0A-B3AA-41EA-9480-11F361ECB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4C5BFC-B9B6-482F-A1EB-9963E46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5F9F4C-DBA6-40D5-9B2E-F07155E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EC219C-21D0-4116-90FC-45334AEB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2BAF-F0BF-48D0-ACD8-B96B74F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008951-9E42-4BAD-ACF7-051FD833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056000-4F32-472E-922F-E077FC3A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6CD3A0-1F7B-4A8D-8630-8838BFE8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3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1BFFCC-C61A-4096-8354-AB7404EF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F71C0-B7F6-4092-A777-B290579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0032FC-D8CC-46AF-BED9-A9BBF4B2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20F5E-9AFB-43E0-A184-06C19FE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5552D-3700-4B0B-BEAA-91831418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59EBD-FD65-47DB-B142-68EB3989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2797B9-CFC2-45ED-98CC-97A51B2D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8BF6A-1B64-4D62-BFE8-512FA837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77A91-72B9-4FAC-980C-ACB91DFC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5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394A-0E61-4DC7-9757-A3518F3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A10A8D-ACB5-4ED2-A0DD-D1B9B45EA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3BD9C0-BD25-45F0-BF68-0E0724B3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FCBE6-6951-4BCE-B335-CD3D92D6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FCBD5-DFE5-4D63-970C-CFA1B91F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AB1A87-557C-47CB-A8D6-AEA29EA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468BB-3735-4F8B-A15E-94BFEC2D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0A7DD-518D-4080-853B-5CE45947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76DD5-A101-4CC1-8CC8-36909A930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7DB-E4FF-47AD-9C1B-CA9CE5C62FA2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AE796-766C-4890-B17B-752533D4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D4CBF-6283-4F86-A62D-6EC325F67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979D-EAE3-462E-95CB-6F89483C0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B4EEC-1C6E-479B-A0AF-B2FEAD98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pt-BR" sz="5400"/>
              <a:t>Diretrizes Atuais de Adaptação de Instrumentos Psicológicos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0A242-D1C7-456A-A1FF-428BF23B1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pt-BR"/>
              <a:t>Edição 2017</a:t>
            </a:r>
          </a:p>
        </p:txBody>
      </p:sp>
    </p:spTree>
    <p:extLst>
      <p:ext uri="{BB962C8B-B14F-4D97-AF65-F5344CB8AC3E}">
        <p14:creationId xmlns:p14="http://schemas.microsoft.com/office/powerpoint/2010/main" val="27540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6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97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5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07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93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01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35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27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2F404-2D23-4FBC-BC8E-E920D5D3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BR"/>
              <a:t>18 diretrizes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DCC64D0-9335-4C6F-8DFB-823D8F9F9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63123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64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32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05036-21F1-431A-8BE7-B5C0042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FDD7B-E6A4-4C00-AA6C-E7275D32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a permissão necessária para possuir os direitos de propriedade intelectual relacionados ao teste antes de conduzir qualquer adaptação.</a:t>
            </a:r>
          </a:p>
        </p:txBody>
      </p:sp>
    </p:spTree>
    <p:extLst>
      <p:ext uri="{BB962C8B-B14F-4D97-AF65-F5344CB8AC3E}">
        <p14:creationId xmlns:p14="http://schemas.microsoft.com/office/powerpoint/2010/main" val="99362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Avaliar se a quantidade de sobreposições na definição e conteúdo do construto medido pelo teste e o conteúdo do item nas populações alvo são suficientes para o uso (ou usos) pretendido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3302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PC-3 (3) Minimizar a influência de quaisquer diferenças culturais e linguísticas que são irrelevantes ao uso pretendido do teste nas populações de interesse.</a:t>
            </a:r>
          </a:p>
        </p:txBody>
      </p:sp>
    </p:spTree>
    <p:extLst>
      <p:ext uri="{BB962C8B-B14F-4D97-AF65-F5344CB8AC3E}">
        <p14:creationId xmlns:p14="http://schemas.microsoft.com/office/powerpoint/2010/main" val="216234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67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A8FE-8A55-48C1-B37A-6EFB3D9F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B17FE-D91A-4F75-864F-21EFBF21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47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Diretrizes Atuais de Adaptação de Instrumentos Psicológicos</vt:lpstr>
      <vt:lpstr>18 diretrizes</vt:lpstr>
      <vt:lpstr>Passo 1</vt:lpstr>
      <vt:lpstr>Passo 2</vt:lpstr>
      <vt:lpstr>Passo 3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  <vt:lpstr>Passo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Diretrizes Atuais de Adaptação de Instrumentos Psicológicos</dc:title>
  <dc:creator>A D</dc:creator>
  <cp:lastModifiedBy>A D</cp:lastModifiedBy>
  <cp:revision>4</cp:revision>
  <dcterms:created xsi:type="dcterms:W3CDTF">2019-05-19T23:13:48Z</dcterms:created>
  <dcterms:modified xsi:type="dcterms:W3CDTF">2019-05-19T23:58:25Z</dcterms:modified>
</cp:coreProperties>
</file>