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88D"/>
    <a:srgbClr val="FEBD4F"/>
    <a:srgbClr val="D5F4F7"/>
    <a:srgbClr val="133D60"/>
    <a:srgbClr val="511925"/>
    <a:srgbClr val="244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32" y="72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24F3-A5A7-4F76-9458-B9969100E2DB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25D2-A93E-41AD-AA72-72AB99EA4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8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561D-DB1A-4470-A2BF-7BF0A9FF2C6B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7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9AA8-0370-46BB-85BE-6BC673A34353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E0-AFBC-4629-B385-FB1BF16EE915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1A57-D83F-4D46-8260-D91360E8EBA3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DA5D-69F7-4D32-AF12-C83A319203DB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6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DC5-4139-430C-9D28-DCF06C49A0B1}" type="datetime1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0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9BD-550F-4A5B-B361-89F3C84E161C}" type="datetime1">
              <a:rPr lang="pt-BR" smtClean="0"/>
              <a:t>27/05/2024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2BDD-A560-45E9-9480-5B58956377C3}" type="datetime1">
              <a:rPr lang="pt-BR" smtClean="0"/>
              <a:t>27/05/2024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440-37E9-44C9-B439-FFCC2AE2D4E7}" type="datetime1">
              <a:rPr lang="pt-BR" smtClean="0"/>
              <a:t>27/05/2024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5CAB-1395-4E75-9DA4-A30AD64AAB8F}" type="datetime1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A36-3B6A-486A-AA44-10A8E0CE7C18}" type="datetime1">
              <a:rPr lang="pt-BR" smtClean="0"/>
              <a:t>27/05/2024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4EB84-CEBC-42BA-9E45-920454F9AC82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Alex S D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83DCB-6FBB-44A7-88D7-BCE536ED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9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lexsansantos/projetoEbookcomIA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www.linkedin.com/in/santosalexsandr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317B99-58BB-4529-C0D0-8F880C0779B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443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11" name="Imagem 10" descr="Pessoas com instrumentos musicais e microfone em cima de um livro&#10;&#10;Descrição gerada automaticamente com confiança baixa">
            <a:extLst>
              <a:ext uri="{FF2B5EF4-FFF2-40B4-BE49-F238E27FC236}">
                <a16:creationId xmlns:a16="http://schemas.microsoft.com/office/drawing/2014/main" id="{42687BC4-262A-EBBD-2328-715B5690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76"/>
            <a:ext cx="6858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64D2A9-FEC1-6A7B-0C86-817B82C45D20}"/>
              </a:ext>
            </a:extLst>
          </p:cNvPr>
          <p:cNvSpPr txBox="1"/>
          <p:nvPr/>
        </p:nvSpPr>
        <p:spPr>
          <a:xfrm>
            <a:off x="92961" y="74175"/>
            <a:ext cx="66403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A Jornada Épica</a:t>
            </a:r>
          </a:p>
          <a:p>
            <a:r>
              <a:rPr lang="pt-BR" sz="40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Um Guia para RPG de Mesa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3D6645-F7F6-214A-8086-AB9E4D9C2885}"/>
              </a:ext>
            </a:extLst>
          </p:cNvPr>
          <p:cNvSpPr txBox="1"/>
          <p:nvPr/>
        </p:nvSpPr>
        <p:spPr>
          <a:xfrm>
            <a:off x="371052" y="8425120"/>
            <a:ext cx="6180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rgbClr val="D5F4F7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Desbravando Mundos Fantásticos </a:t>
            </a:r>
          </a:p>
          <a:p>
            <a:pPr algn="ctr"/>
            <a:r>
              <a:rPr lang="pt-BR" sz="2800" b="1" dirty="0">
                <a:solidFill>
                  <a:srgbClr val="D5F4F7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em uma Jornada pelos Caminhos</a:t>
            </a:r>
          </a:p>
          <a:p>
            <a:pPr algn="ctr"/>
            <a:r>
              <a:rPr lang="pt-BR" sz="2800" b="1" dirty="0">
                <a:solidFill>
                  <a:srgbClr val="D5F4F7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 da Terra Média</a:t>
            </a:r>
            <a:endParaRPr lang="pt-BR" sz="2800" dirty="0">
              <a:solidFill>
                <a:srgbClr val="D5F4F7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Ringbearer" panose="0202060205030B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3200BC-62DB-D9CC-C12E-A1F127237FC1}"/>
              </a:ext>
            </a:extLst>
          </p:cNvPr>
          <p:cNvSpPr txBox="1"/>
          <p:nvPr/>
        </p:nvSpPr>
        <p:spPr>
          <a:xfrm>
            <a:off x="3721711" y="1338148"/>
            <a:ext cx="301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Alex S D Santos</a:t>
            </a:r>
          </a:p>
        </p:txBody>
      </p:sp>
    </p:spTree>
    <p:extLst>
      <p:ext uri="{BB962C8B-B14F-4D97-AF65-F5344CB8AC3E}">
        <p14:creationId xmlns:p14="http://schemas.microsoft.com/office/powerpoint/2010/main" val="399068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intura de pessoas em volta&#10;&#10;Descrição gerada automaticamente">
            <a:extLst>
              <a:ext uri="{FF2B5EF4-FFF2-40B4-BE49-F238E27FC236}">
                <a16:creationId xmlns:a16="http://schemas.microsoft.com/office/drawing/2014/main" id="{09A436F8-127B-9A35-9675-0552A2DB8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905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82A4-6769-8914-654E-531446155F67}"/>
              </a:ext>
            </a:extLst>
          </p:cNvPr>
          <p:cNvSpPr txBox="1"/>
          <p:nvPr/>
        </p:nvSpPr>
        <p:spPr>
          <a:xfrm>
            <a:off x="1293740" y="524349"/>
            <a:ext cx="490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 Jornada Épica: Um Guia para RPG de Mesa</a:t>
            </a:r>
          </a:p>
          <a:p>
            <a:endParaRPr lang="pt-BR" sz="40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39" y="2830116"/>
            <a:ext cx="5185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Canais Populares no YouTube para Entusiastas de RPG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93739" y="4061221"/>
            <a:ext cx="490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"Para aqueles que buscam sabedoria e orientação, muitos sábios compartilham seu conhecimento online."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1293738" y="4987812"/>
            <a:ext cx="490827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Confira esses canais no YouTube: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RPG Next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 err="1"/>
              <a:t>Nerdcast</a:t>
            </a:r>
            <a:r>
              <a:rPr lang="pt-BR" sz="2000" b="1" dirty="0"/>
              <a:t> RPG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 err="1"/>
              <a:t>Beholder</a:t>
            </a:r>
            <a:r>
              <a:rPr lang="pt-BR" sz="2000" b="1" dirty="0"/>
              <a:t> Cego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Casa Velha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Taverna RPG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 err="1"/>
              <a:t>RPGuaxa</a:t>
            </a:r>
            <a:endParaRPr lang="pt-BR" sz="2000" b="1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dirty="0" err="1"/>
              <a:t>Tarrasque</a:t>
            </a:r>
            <a:r>
              <a:rPr lang="pt-BR" sz="2000" b="1" dirty="0"/>
              <a:t> na Bota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 err="1"/>
              <a:t>RPGista</a:t>
            </a:r>
            <a:endParaRPr lang="pt-BR" sz="2000" b="1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Mundo Tentacular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 err="1"/>
              <a:t>Jambô</a:t>
            </a:r>
            <a:r>
              <a:rPr lang="pt-BR" sz="2000" b="1" dirty="0"/>
              <a:t> Editora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Taverna do Dragão Falante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Mestre </a:t>
            </a:r>
            <a:r>
              <a:rPr lang="pt-BR" sz="2000" b="1" dirty="0" err="1"/>
              <a:t>Pedrok</a:t>
            </a:r>
            <a:endParaRPr lang="pt-BR" sz="2000" b="1" dirty="0"/>
          </a:p>
          <a:p>
            <a:r>
              <a:rPr lang="pt-BR" sz="1400" i="1" dirty="0"/>
              <a:t>Esses canais oferecem uma vasta gama de conteúdos, desde sessões de jogos gravadas e dicas para mestres, até análises de jogos e entrevistas com criadores.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F63C0-875B-155C-EB2E-2C2B3682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C212DA-83D4-2202-C7BD-7621F2D9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54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96250B-A4C1-1DC2-CF10-016005DC82E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5B76DA-B860-D4FB-DCE9-764BDADD80BC}"/>
              </a:ext>
            </a:extLst>
          </p:cNvPr>
          <p:cNvSpPr txBox="1"/>
          <p:nvPr/>
        </p:nvSpPr>
        <p:spPr>
          <a:xfrm>
            <a:off x="408186" y="293325"/>
            <a:ext cx="6041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tx2">
                    <a:lumMod val="25000"/>
                    <a:lumOff val="75000"/>
                  </a:schemeClr>
                </a:solidFill>
                <a:latin typeface="Ringbearer" panose="0202060205030B020303" pitchFamily="18" charset="0"/>
              </a:rPr>
              <a:t>A jornada Fantástica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593DF2-385D-5EBF-B7F2-E9B858F1B52B}"/>
              </a:ext>
            </a:extLst>
          </p:cNvPr>
          <p:cNvSpPr txBox="1"/>
          <p:nvPr/>
        </p:nvSpPr>
        <p:spPr>
          <a:xfrm>
            <a:off x="408185" y="8138591"/>
            <a:ext cx="60416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400" dirty="0">
                <a:ln>
                  <a:solidFill>
                    <a:srgbClr val="DCC88D"/>
                  </a:solidFill>
                </a:ln>
                <a:noFill/>
                <a:latin typeface="Ringbearer" panose="0202060205030B020303" pitchFamily="18" charset="0"/>
              </a:rPr>
              <a:t>04</a:t>
            </a:r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C1D0630-E63D-6016-FFDF-8C087E70C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8"/>
          <a:stretch/>
        </p:blipFill>
        <p:spPr>
          <a:xfrm>
            <a:off x="0" y="2386146"/>
            <a:ext cx="6858000" cy="600020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B1F82-A436-856E-27D4-2E5C9BA8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DE60D-014B-15D0-446E-1F562E62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78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6BA3466-74A4-EC19-27FF-9ACEE8E516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858000" cy="9906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39" y="242449"/>
            <a:ext cx="5185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O Conto da Taverna: Uma História de RPG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77269" y="1401542"/>
            <a:ext cx="49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"Reúnam-se, e deixem-me contar uma história de três heróis em uma taverna movimentada."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502920" y="3162469"/>
            <a:ext cx="5852160" cy="5478423"/>
          </a:xfrm>
          <a:prstGeom prst="rect">
            <a:avLst/>
          </a:prstGeom>
          <a:solidFill>
            <a:schemeClr val="lt1">
              <a:alpha val="5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Cena: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Taverna</a:t>
            </a: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Narrador: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"Nossa história começa na 'Adaga Enferrujada,' uma taverna aconchegante no coração da movimentada cidade de Repouso de </a:t>
            </a:r>
            <a:r>
              <a:rPr lang="pt-BR" sz="14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Durin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MJ (Mestre do Jogo):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"Vocês se encontram na 'Adaga Enferrujada.' O cheiro de carne assada preenche o ar. A taverna está animada com conversas e risos. O que vocês fazem?"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Guerreiro (Jogador 1):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"Eu examino a sala em busca de sinais de problemas."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MJ: 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"Role um teste de percepção. Role seu d20 e adicione seu bônus de percepção."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Guerreiro: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Rola um d20. "Rolei um 15, mais meu bônus de percepção de 2, então 17."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MJ: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"Com 17, você percebe uma figura encapuzada no canto, observando vocês atentamente. O que você faz?"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Mago (Jogador 2):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"Eu me aproximo da figura cautelosamente e pergunto, 'Você precisa de ajuda?'"</a:t>
            </a:r>
          </a:p>
          <a:p>
            <a:endParaRPr lang="pt-BR" sz="1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sz="1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MJ:</a:t>
            </a:r>
            <a:r>
              <a:rPr lang="pt-BR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"A figura abaixa o capuz, revelando um rosto élfico. 'Tenho uma missão para aqueles corajosos o suficiente para aceitar,' sussurram."</a:t>
            </a:r>
          </a:p>
        </p:txBody>
      </p:sp>
      <p:pic>
        <p:nvPicPr>
          <p:cNvPr id="13" name="Imagem 12" descr="Uma imagem contendo no interior, teto, mesa, edifício&#10;&#10;Descrição gerada automaticamente">
            <a:extLst>
              <a:ext uri="{FF2B5EF4-FFF2-40B4-BE49-F238E27FC236}">
                <a16:creationId xmlns:a16="http://schemas.microsoft.com/office/drawing/2014/main" id="{81C989FC-4151-4586-50FF-6406C51FB7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822"/>
          <a:stretch/>
        </p:blipFill>
        <p:spPr>
          <a:xfrm>
            <a:off x="502918" y="3162469"/>
            <a:ext cx="5852159" cy="585215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271FD7E-A9D5-FC73-D94D-30BB2892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49706B-A47F-FACA-3A3F-DC1C4B1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2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6BA3466-74A4-EC19-27FF-9ACEE8E516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39" y="242449"/>
            <a:ext cx="5185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O Conto da Taverna: Uma História de RPG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77269" y="1401542"/>
            <a:ext cx="49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"Reúnam-se, e deixem-me contar uma história de três heróis em uma taverna movimentada."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502920" y="2237451"/>
            <a:ext cx="5852160" cy="7417415"/>
          </a:xfrm>
          <a:prstGeom prst="rect">
            <a:avLst/>
          </a:prstGeom>
          <a:solidFill>
            <a:schemeClr val="lt1">
              <a:alpha val="5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pt-BR" dirty="0"/>
              <a:t>Cena: </a:t>
            </a:r>
            <a:r>
              <a:rPr lang="pt-BR" b="0" dirty="0"/>
              <a:t>A Batalha</a:t>
            </a:r>
          </a:p>
          <a:p>
            <a:r>
              <a:rPr lang="pt-BR" dirty="0"/>
              <a:t>Narrador: </a:t>
            </a:r>
            <a:r>
              <a:rPr lang="pt-BR" b="0" dirty="0"/>
              <a:t>"Nossos heróis logo se veem enfrentando um desafio feroz."</a:t>
            </a:r>
          </a:p>
          <a:p>
            <a:endParaRPr lang="pt-BR" dirty="0"/>
          </a:p>
          <a:p>
            <a:r>
              <a:rPr lang="pt-BR" dirty="0"/>
              <a:t>MJ: </a:t>
            </a:r>
            <a:r>
              <a:rPr lang="pt-BR" b="0" dirty="0"/>
              <a:t>"Vocês se aventuram na floresta e são emboscados por aranhas gigantes. Rolem a iniciativa para determinar a ordem das ações."</a:t>
            </a:r>
          </a:p>
          <a:p>
            <a:endParaRPr lang="pt-BR" dirty="0"/>
          </a:p>
          <a:p>
            <a:r>
              <a:rPr lang="pt-BR" dirty="0"/>
              <a:t>Ladino (Jogador 3): </a:t>
            </a:r>
            <a:r>
              <a:rPr lang="pt-BR" b="0" dirty="0"/>
              <a:t>"Rolei um 12."</a:t>
            </a:r>
          </a:p>
          <a:p>
            <a:endParaRPr lang="pt-BR" dirty="0"/>
          </a:p>
          <a:p>
            <a:r>
              <a:rPr lang="pt-BR" dirty="0"/>
              <a:t>Guerreiro: </a:t>
            </a:r>
            <a:r>
              <a:rPr lang="pt-BR" b="0" dirty="0"/>
              <a:t>"Consegui um 15."</a:t>
            </a:r>
          </a:p>
          <a:p>
            <a:endParaRPr lang="pt-BR" dirty="0"/>
          </a:p>
          <a:p>
            <a:r>
              <a:rPr lang="pt-BR" dirty="0"/>
              <a:t>Mago: </a:t>
            </a:r>
            <a:r>
              <a:rPr lang="pt-BR" b="0" dirty="0"/>
              <a:t>"Rolei um 9."</a:t>
            </a:r>
          </a:p>
          <a:p>
            <a:endParaRPr lang="pt-BR" dirty="0"/>
          </a:p>
          <a:p>
            <a:r>
              <a:rPr lang="pt-BR" dirty="0"/>
              <a:t>MJ: </a:t>
            </a:r>
            <a:r>
              <a:rPr lang="pt-BR" b="0" dirty="0"/>
              <a:t>"As aranhas atacam primeiro. Uma delas avança em direção a você, MJ rola um d20 para ver se ela acerta e tira 14."</a:t>
            </a:r>
          </a:p>
          <a:p>
            <a:endParaRPr lang="pt-BR" dirty="0"/>
          </a:p>
          <a:p>
            <a:r>
              <a:rPr lang="pt-BR" dirty="0"/>
              <a:t>Guerreiro: </a:t>
            </a:r>
            <a:r>
              <a:rPr lang="pt-BR" b="0" dirty="0"/>
              <a:t>Tenho 18 de Defesa.</a:t>
            </a:r>
          </a:p>
          <a:p>
            <a:endParaRPr lang="pt-BR" dirty="0"/>
          </a:p>
          <a:p>
            <a:r>
              <a:rPr lang="pt-BR" dirty="0"/>
              <a:t>MJ: </a:t>
            </a:r>
            <a:r>
              <a:rPr lang="pt-BR" b="0" dirty="0"/>
              <a:t>"O ataque da aranha erra. Agora é a sua vez, Guerreiro."</a:t>
            </a:r>
          </a:p>
          <a:p>
            <a:endParaRPr lang="pt-BR" dirty="0"/>
          </a:p>
          <a:p>
            <a:r>
              <a:rPr lang="pt-BR" dirty="0"/>
              <a:t>Guerreiro: </a:t>
            </a:r>
            <a:r>
              <a:rPr lang="pt-BR" b="0" dirty="0"/>
              <a:t>"Eu balanço minha espada na direção da aranha. Rola um d20. Rolei um 19 e o dano total é de 8."</a:t>
            </a:r>
          </a:p>
          <a:p>
            <a:endParaRPr lang="pt-BR" dirty="0"/>
          </a:p>
          <a:p>
            <a:r>
              <a:rPr lang="pt-BR" dirty="0"/>
              <a:t>MJ: </a:t>
            </a:r>
            <a:r>
              <a:rPr lang="pt-BR" b="0" dirty="0"/>
              <a:t>"Sua espada atinge em cheio, causando grande dano. A aranha grita e recua."</a:t>
            </a:r>
          </a:p>
          <a:p>
            <a:endParaRPr lang="pt-BR" dirty="0"/>
          </a:p>
          <a:p>
            <a:r>
              <a:rPr lang="pt-BR" dirty="0"/>
              <a:t>Mago: </a:t>
            </a:r>
            <a:r>
              <a:rPr lang="pt-BR" b="0" dirty="0"/>
              <a:t>"Eu lanço uma bola de fogo nas aranhas restantes. Rola um d20. Rolei um 16 e o dano se acertar é 10."</a:t>
            </a:r>
          </a:p>
          <a:p>
            <a:endParaRPr lang="pt-BR" dirty="0"/>
          </a:p>
          <a:p>
            <a:r>
              <a:rPr lang="pt-BR" dirty="0"/>
              <a:t>MJ: </a:t>
            </a:r>
            <a:r>
              <a:rPr lang="pt-BR" b="0" dirty="0"/>
              <a:t>"A bola de fogo explode, incinerando as aranhas. A floresta está segura novamente."</a:t>
            </a:r>
          </a:p>
          <a:p>
            <a:endParaRPr lang="pt-BR" dirty="0"/>
          </a:p>
          <a:p>
            <a:r>
              <a:rPr lang="pt-BR" dirty="0"/>
              <a:t>Narrador: </a:t>
            </a:r>
            <a:r>
              <a:rPr lang="pt-BR" b="0" dirty="0"/>
              <a:t>"E assim, nossos heróis continuam sua jornada, prontos para quaisquer desafios que possam surgir."</a:t>
            </a:r>
          </a:p>
          <a:p>
            <a:endParaRPr lang="pt-BR" dirty="0"/>
          </a:p>
        </p:txBody>
      </p:sp>
      <p:pic>
        <p:nvPicPr>
          <p:cNvPr id="2" name="Imagem 1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pic>
        <p:nvPicPr>
          <p:cNvPr id="7" name="Imagem 6" descr="Uma imagem contendo grande, mesa, água, jogando&#10;&#10;Descrição gerada automaticamente">
            <a:extLst>
              <a:ext uri="{FF2B5EF4-FFF2-40B4-BE49-F238E27FC236}">
                <a16:creationId xmlns:a16="http://schemas.microsoft.com/office/drawing/2014/main" id="{A5B5674A-EDF9-3E31-734A-A77B62A7A67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237450"/>
            <a:ext cx="5852160" cy="7417414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F2063-F19B-5FBA-367E-6A059820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DC7E748-CF32-B59A-238F-B1D5BE94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88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317B99-58BB-4529-C0D0-8F880C0779B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443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11" name="Imagem 10" descr="Pessoas com instrumentos musicais e microfone em cima de um livro&#10;&#10;Descrição gerada automaticamente com confiança baixa">
            <a:extLst>
              <a:ext uri="{FF2B5EF4-FFF2-40B4-BE49-F238E27FC236}">
                <a16:creationId xmlns:a16="http://schemas.microsoft.com/office/drawing/2014/main" id="{42687BC4-262A-EBBD-2328-715B5690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76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3200BC-62DB-D9CC-C12E-A1F127237FC1}"/>
              </a:ext>
            </a:extLst>
          </p:cNvPr>
          <p:cNvSpPr txBox="1"/>
          <p:nvPr/>
        </p:nvSpPr>
        <p:spPr>
          <a:xfrm>
            <a:off x="1977403" y="9020810"/>
            <a:ext cx="301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Alex S D Santos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9D0568-6133-8E76-DB88-BBFD3E2FFEEB}"/>
              </a:ext>
            </a:extLst>
          </p:cNvPr>
          <p:cNvSpPr txBox="1"/>
          <p:nvPr/>
        </p:nvSpPr>
        <p:spPr>
          <a:xfrm>
            <a:off x="265043" y="407895"/>
            <a:ext cx="297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Sobre o autor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3D82C61-F7AC-B42C-A82C-1AF5FE5E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4445"/>
            <a:ext cx="6858000" cy="323711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8B81F3-B955-1020-6443-9D57953C625D}"/>
              </a:ext>
            </a:extLst>
          </p:cNvPr>
          <p:cNvSpPr txBox="1"/>
          <p:nvPr/>
        </p:nvSpPr>
        <p:spPr>
          <a:xfrm>
            <a:off x="684167" y="2825127"/>
            <a:ext cx="5489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https://www.linkedin.com/in/santosalexsandro/</a:t>
            </a:r>
            <a:endParaRPr lang="pt-BR" dirty="0">
              <a:solidFill>
                <a:schemeClr val="bg2"/>
              </a:solidFill>
            </a:endParaRPr>
          </a:p>
          <a:p>
            <a:pPr algn="ctr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26" name="Picture 2" descr="Logo Linkedin - Vetores e Arquivos PSD ...">
            <a:hlinkClick r:id="rId4"/>
            <a:extLst>
              <a:ext uri="{FF2B5EF4-FFF2-40B4-BE49-F238E27FC236}">
                <a16:creationId xmlns:a16="http://schemas.microsoft.com/office/drawing/2014/main" id="{42BD6B6B-076E-1279-6BAF-9C8274EDF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12682" r="20803" b="12133"/>
          <a:stretch/>
        </p:blipFill>
        <p:spPr bwMode="auto">
          <a:xfrm>
            <a:off x="2771331" y="1437245"/>
            <a:ext cx="1423737" cy="1410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2F190C-D650-5674-6441-50344CE16B3C}"/>
              </a:ext>
            </a:extLst>
          </p:cNvPr>
          <p:cNvSpPr txBox="1"/>
          <p:nvPr/>
        </p:nvSpPr>
        <p:spPr>
          <a:xfrm>
            <a:off x="1432015" y="7628754"/>
            <a:ext cx="5425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pt-BR" sz="1400" dirty="0"/>
              <a:t>https://github.com/alexsansantos/projetoEbookcomIA</a:t>
            </a:r>
          </a:p>
        </p:txBody>
      </p:sp>
      <p:pic>
        <p:nvPicPr>
          <p:cNvPr id="1034" name="Picture 10" descr="logotipo do github, ícone do git hub em fundo branco 16833872 Vetor no  Vecteezy">
            <a:hlinkClick r:id="rId6"/>
            <a:extLst>
              <a:ext uri="{FF2B5EF4-FFF2-40B4-BE49-F238E27FC236}">
                <a16:creationId xmlns:a16="http://schemas.microsoft.com/office/drawing/2014/main" id="{712C34F5-2560-D0F5-CB0A-64C56E8F7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2156" r="9976" b="12129"/>
          <a:stretch/>
        </p:blipFill>
        <p:spPr bwMode="auto">
          <a:xfrm>
            <a:off x="265043" y="7003067"/>
            <a:ext cx="1595297" cy="1508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5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317B99-58BB-4529-C0D0-8F880C0779B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443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11" name="Imagem 10" descr="Pessoas com instrumentos musicais e microfone em cima de um livro&#10;&#10;Descrição gerada automaticamente com confiança baixa">
            <a:extLst>
              <a:ext uri="{FF2B5EF4-FFF2-40B4-BE49-F238E27FC236}">
                <a16:creationId xmlns:a16="http://schemas.microsoft.com/office/drawing/2014/main" id="{42687BC4-262A-EBBD-2328-715B5690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76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3200BC-62DB-D9CC-C12E-A1F127237FC1}"/>
              </a:ext>
            </a:extLst>
          </p:cNvPr>
          <p:cNvSpPr txBox="1"/>
          <p:nvPr/>
        </p:nvSpPr>
        <p:spPr>
          <a:xfrm>
            <a:off x="1977403" y="9020810"/>
            <a:ext cx="301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Alex S D Santos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9D0568-6133-8E76-DB88-BBFD3E2FFEEB}"/>
              </a:ext>
            </a:extLst>
          </p:cNvPr>
          <p:cNvSpPr txBox="1"/>
          <p:nvPr/>
        </p:nvSpPr>
        <p:spPr>
          <a:xfrm>
            <a:off x="265043" y="407895"/>
            <a:ext cx="6436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EBD4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Ringbearer" panose="0202060205030B020303" pitchFamily="18" charset="0"/>
              </a:rPr>
              <a:t>Obrigado pela Jornada até aqui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9C6098-283E-87FB-F588-D6CBA62641A2}"/>
              </a:ext>
            </a:extLst>
          </p:cNvPr>
          <p:cNvSpPr txBox="1"/>
          <p:nvPr/>
        </p:nvSpPr>
        <p:spPr>
          <a:xfrm>
            <a:off x="97826" y="1683024"/>
            <a:ext cx="490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Narrador: "Reúna-se com seus amigos, e comece uma nova jornada de aventura por universos fantásticos...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B056A5-B442-9FE7-DCD5-BD643D3F8560}"/>
              </a:ext>
            </a:extLst>
          </p:cNvPr>
          <p:cNvSpPr txBox="1"/>
          <p:nvPr/>
        </p:nvSpPr>
        <p:spPr>
          <a:xfrm>
            <a:off x="1235624" y="2514021"/>
            <a:ext cx="51651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Este Ebook foi gerado pela IA, e diagramado/revisto por humano.</a:t>
            </a:r>
          </a:p>
          <a:p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mesmo faz parte de um projeto voltado a utilização das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IAs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Generativas para auxilio nas atividades pessoais e profissionais.</a:t>
            </a:r>
          </a:p>
          <a:p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Este conteúdo foi gerado para fins didáticos e visa introduzir pessoas no universo do RPG, bem como resgatar a nostalgia para velhos “Dragões” que já se aventuraram outrora. </a:t>
            </a:r>
          </a:p>
          <a:p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Além de ser inspiração para a novos aventureiros; um convite para adentrar no universo das atuais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IAs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 entender como esse poderoso recurso pode ser útil para diversas tarefas, tanto pessoais como profissionais...</a:t>
            </a:r>
          </a:p>
          <a:p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Seja bem vindo... Tenha uma boa jornada.</a:t>
            </a:r>
          </a:p>
        </p:txBody>
      </p:sp>
    </p:spTree>
    <p:extLst>
      <p:ext uri="{BB962C8B-B14F-4D97-AF65-F5344CB8AC3E}">
        <p14:creationId xmlns:p14="http://schemas.microsoft.com/office/powerpoint/2010/main" val="33456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96250B-A4C1-1DC2-CF10-016005DC82E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5B76DA-B860-D4FB-DCE9-764BDADD80BC}"/>
              </a:ext>
            </a:extLst>
          </p:cNvPr>
          <p:cNvSpPr txBox="1"/>
          <p:nvPr/>
        </p:nvSpPr>
        <p:spPr>
          <a:xfrm>
            <a:off x="408186" y="293325"/>
            <a:ext cx="6041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tx2">
                    <a:lumMod val="25000"/>
                    <a:lumOff val="75000"/>
                  </a:schemeClr>
                </a:solidFill>
                <a:latin typeface="Ringbearer" panose="0202060205030B020303" pitchFamily="18" charset="0"/>
              </a:rPr>
              <a:t>O Que é RPG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593DF2-385D-5EBF-B7F2-E9B858F1B52B}"/>
              </a:ext>
            </a:extLst>
          </p:cNvPr>
          <p:cNvSpPr txBox="1"/>
          <p:nvPr/>
        </p:nvSpPr>
        <p:spPr>
          <a:xfrm>
            <a:off x="408185" y="8204851"/>
            <a:ext cx="60416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400" dirty="0">
                <a:ln>
                  <a:solidFill>
                    <a:srgbClr val="DCC88D"/>
                  </a:solidFill>
                </a:ln>
                <a:noFill/>
                <a:latin typeface="Ringbearer" panose="0202060205030B020303" pitchFamily="18" charset="0"/>
              </a:rPr>
              <a:t>01</a:t>
            </a:r>
          </a:p>
        </p:txBody>
      </p:sp>
      <p:pic>
        <p:nvPicPr>
          <p:cNvPr id="8" name="Imagem 7" descr="Uma imagem contendo comida, plástico, mesa, itens&#10;&#10;Descrição gerada automaticamente">
            <a:extLst>
              <a:ext uri="{FF2B5EF4-FFF2-40B4-BE49-F238E27FC236}">
                <a16:creationId xmlns:a16="http://schemas.microsoft.com/office/drawing/2014/main" id="{CE0A9094-FE00-77B4-E35E-916FF12F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2D6B0-2EF4-817C-32BE-4DC09021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FA52A-A4B7-4B85-8460-0B0778D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essoas cortando pizza&#10;&#10;Descrição gerada automaticamente com confiança média">
            <a:extLst>
              <a:ext uri="{FF2B5EF4-FFF2-40B4-BE49-F238E27FC236}">
                <a16:creationId xmlns:a16="http://schemas.microsoft.com/office/drawing/2014/main" id="{4BA1E4CB-51F6-BF83-F11B-F3D8C07C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905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82A4-6769-8914-654E-531446155F67}"/>
              </a:ext>
            </a:extLst>
          </p:cNvPr>
          <p:cNvSpPr txBox="1"/>
          <p:nvPr/>
        </p:nvSpPr>
        <p:spPr>
          <a:xfrm>
            <a:off x="1293740" y="524349"/>
            <a:ext cx="490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 Jornada Épica: Um Guia para RPG de Mesa</a:t>
            </a:r>
          </a:p>
          <a:p>
            <a:endParaRPr lang="pt-BR" sz="40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40" y="2830116"/>
            <a:ext cx="4908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As Origens dos </a:t>
            </a:r>
            <a:r>
              <a:rPr lang="pt-BR" sz="32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RPGs</a:t>
            </a:r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 de Mesa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93739" y="4061221"/>
            <a:ext cx="490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"Bem-vindos, aventureiros, ao mundo dos jogos de RPG de mesa, onde a imaginação ganha asas e histórias épicas se desenrolam."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1293739" y="4778804"/>
            <a:ext cx="49082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Os jogos de RPG de mesa começaram na década de 1970. Um dos primeiros e mais influentes </a:t>
            </a:r>
            <a:r>
              <a:rPr lang="pt-BR" sz="2400" dirty="0" err="1"/>
              <a:t>RPGs</a:t>
            </a:r>
            <a:r>
              <a:rPr lang="pt-BR" sz="2400" dirty="0"/>
              <a:t> é o "</a:t>
            </a:r>
            <a:r>
              <a:rPr lang="pt-BR" sz="2400" dirty="0" err="1"/>
              <a:t>Dungeons</a:t>
            </a:r>
            <a:r>
              <a:rPr lang="pt-BR" sz="2400" dirty="0"/>
              <a:t> &amp; </a:t>
            </a:r>
            <a:r>
              <a:rPr lang="pt-BR" sz="2400" dirty="0" err="1"/>
              <a:t>Dragons</a:t>
            </a:r>
            <a:r>
              <a:rPr lang="pt-BR" sz="2400" dirty="0"/>
              <a:t>," criado por Gary Gygax e Dave </a:t>
            </a:r>
            <a:r>
              <a:rPr lang="pt-BR" sz="2400" dirty="0" err="1"/>
              <a:t>Arneson</a:t>
            </a:r>
            <a:r>
              <a:rPr lang="pt-BR" sz="2400" dirty="0"/>
              <a:t>. Este jogo foi inspirado por jogos de guerra e literatura fantástica, trazendo à vida as emocionantes aventuras encontradas em romances como "O Senhor dos Anéis," de J.R.R. Tolkien.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D1377-EDCD-A2E3-A5A5-4D7FAD24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B2F63-5938-023D-5555-407EB9B4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7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essoas cortando pizza&#10;&#10;Descrição gerada automaticamente com confiança média">
            <a:extLst>
              <a:ext uri="{FF2B5EF4-FFF2-40B4-BE49-F238E27FC236}">
                <a16:creationId xmlns:a16="http://schemas.microsoft.com/office/drawing/2014/main" id="{4BA1E4CB-51F6-BF83-F11B-F3D8C07C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905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82A4-6769-8914-654E-531446155F67}"/>
              </a:ext>
            </a:extLst>
          </p:cNvPr>
          <p:cNvSpPr txBox="1"/>
          <p:nvPr/>
        </p:nvSpPr>
        <p:spPr>
          <a:xfrm>
            <a:off x="1293740" y="524349"/>
            <a:ext cx="490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 Jornada Épica: Um Guia para RPG de Mesa</a:t>
            </a:r>
          </a:p>
          <a:p>
            <a:endParaRPr lang="pt-BR" sz="40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40" y="2830116"/>
            <a:ext cx="4908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Inspirações para os </a:t>
            </a:r>
            <a:r>
              <a:rPr lang="pt-BR" sz="32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RPGs</a:t>
            </a:r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 de Mesa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93739" y="4061221"/>
            <a:ext cx="490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"Assim como os bravos heróis da Terra Média, você embarcará em suas próprias missões, enfrentando desafios e desvendando mistérios."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1293739" y="4778804"/>
            <a:ext cx="49082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Os </a:t>
            </a:r>
            <a:r>
              <a:rPr lang="pt-BR" sz="2400" dirty="0" err="1"/>
              <a:t>RPGs</a:t>
            </a:r>
            <a:r>
              <a:rPr lang="pt-BR" sz="2400" dirty="0"/>
              <a:t> de mesa se inspiram em uma rica tapeçaria de literatura fantástica, incluindo:</a:t>
            </a:r>
          </a:p>
          <a:p>
            <a:endParaRPr lang="pt-BR" sz="2400" dirty="0"/>
          </a:p>
          <a:p>
            <a:r>
              <a:rPr lang="pt-BR" sz="2400" dirty="0"/>
              <a:t>"O Senhor dos Anéis," de J.R.R. Tolkien</a:t>
            </a:r>
          </a:p>
          <a:p>
            <a:r>
              <a:rPr lang="pt-BR" sz="2400" dirty="0"/>
              <a:t>"Conan, o Bárbaro," de Robert E. Howard</a:t>
            </a:r>
          </a:p>
          <a:p>
            <a:r>
              <a:rPr lang="pt-BR" sz="2400" dirty="0"/>
              <a:t>"As Crônicas de Nárnia," de C.S. Lewis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1A136-316A-31CA-1860-42551B7A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F43988-F712-3AFE-FF68-8D0268F1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4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essoas cortando pizza&#10;&#10;Descrição gerada automaticamente com confiança média">
            <a:extLst>
              <a:ext uri="{FF2B5EF4-FFF2-40B4-BE49-F238E27FC236}">
                <a16:creationId xmlns:a16="http://schemas.microsoft.com/office/drawing/2014/main" id="{4BA1E4CB-51F6-BF83-F11B-F3D8C07C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905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82A4-6769-8914-654E-531446155F67}"/>
              </a:ext>
            </a:extLst>
          </p:cNvPr>
          <p:cNvSpPr txBox="1"/>
          <p:nvPr/>
        </p:nvSpPr>
        <p:spPr>
          <a:xfrm>
            <a:off x="1293740" y="524349"/>
            <a:ext cx="490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 Jornada Épica: Um Guia para RPG de Mesa</a:t>
            </a:r>
          </a:p>
          <a:p>
            <a:endParaRPr lang="pt-BR" sz="40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40" y="2830116"/>
            <a:ext cx="4908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Jogos de RPG de Mesa Famosos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93739" y="4061221"/>
            <a:ext cx="49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"No vasto mundo dos </a:t>
            </a:r>
            <a:r>
              <a:rPr lang="pt-BR" sz="1600" i="1" dirty="0" err="1"/>
              <a:t>RPGs</a:t>
            </a:r>
            <a:r>
              <a:rPr lang="pt-BR" sz="1600" i="1" dirty="0"/>
              <a:t>, muitos jogos capturaram a imaginação dos jogadores."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1293739" y="4778804"/>
            <a:ext cx="49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Aqui estão os cinco </a:t>
            </a:r>
            <a:r>
              <a:rPr lang="pt-BR" sz="2400" dirty="0" err="1"/>
              <a:t>RPGs</a:t>
            </a:r>
            <a:r>
              <a:rPr lang="pt-BR" sz="2400" dirty="0"/>
              <a:t> de mesa mais famosos: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Dungeons</a:t>
            </a:r>
            <a:r>
              <a:rPr lang="pt-BR" sz="2400" dirty="0"/>
              <a:t> &amp; </a:t>
            </a:r>
            <a:r>
              <a:rPr lang="pt-BR" sz="2400" dirty="0" err="1"/>
              <a:t>Dragons</a:t>
            </a:r>
            <a:r>
              <a:rPr lang="pt-BR" sz="2400" dirty="0"/>
              <a:t> (D&amp;D)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Pathfinder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Call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Cthulhu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Shadowrun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GURPS (</a:t>
            </a:r>
            <a:r>
              <a:rPr lang="pt-BR" sz="2400" dirty="0" err="1"/>
              <a:t>Generic</a:t>
            </a:r>
            <a:r>
              <a:rPr lang="pt-BR" sz="2400" dirty="0"/>
              <a:t> Universal </a:t>
            </a:r>
            <a:r>
              <a:rPr lang="pt-BR" sz="2400" dirty="0" err="1"/>
              <a:t>RolePlaying</a:t>
            </a:r>
            <a:r>
              <a:rPr lang="pt-BR" sz="2400" dirty="0"/>
              <a:t> System)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4E1AF-6F71-7A59-527D-15DECB5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FB834B-7DD0-2F47-F71A-6B44BEB8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97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96250B-A4C1-1DC2-CF10-016005DC82E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5B76DA-B860-D4FB-DCE9-764BDADD80BC}"/>
              </a:ext>
            </a:extLst>
          </p:cNvPr>
          <p:cNvSpPr txBox="1"/>
          <p:nvPr/>
        </p:nvSpPr>
        <p:spPr>
          <a:xfrm>
            <a:off x="408186" y="293325"/>
            <a:ext cx="6041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tx2">
                    <a:lumMod val="25000"/>
                    <a:lumOff val="75000"/>
                  </a:schemeClr>
                </a:solidFill>
                <a:latin typeface="Ringbearer" panose="0202060205030B020303" pitchFamily="18" charset="0"/>
              </a:rPr>
              <a:t>O que você vai precisar para jogar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593DF2-385D-5EBF-B7F2-E9B858F1B52B}"/>
              </a:ext>
            </a:extLst>
          </p:cNvPr>
          <p:cNvSpPr txBox="1"/>
          <p:nvPr/>
        </p:nvSpPr>
        <p:spPr>
          <a:xfrm>
            <a:off x="408185" y="8204851"/>
            <a:ext cx="60416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400" dirty="0">
                <a:ln>
                  <a:solidFill>
                    <a:srgbClr val="DCC88D"/>
                  </a:solidFill>
                </a:ln>
                <a:noFill/>
                <a:latin typeface="Ringbearer" panose="0202060205030B020303" pitchFamily="18" charset="0"/>
              </a:rPr>
              <a:t>02</a:t>
            </a:r>
          </a:p>
        </p:txBody>
      </p:sp>
      <p:pic>
        <p:nvPicPr>
          <p:cNvPr id="6" name="Imagem 5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464C602-29F1-E450-F873-EC13CA5CF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7" b="15746"/>
          <a:stretch/>
        </p:blipFill>
        <p:spPr>
          <a:xfrm>
            <a:off x="0" y="3359315"/>
            <a:ext cx="6858000" cy="489640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8DED4-8107-FE2F-A318-0E9C900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BFBF86-C7CF-5463-6FEE-C4EFFE4F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essoas sentadas ao redor de uma mesa&#10;&#10;Descrição gerada automaticamente">
            <a:extLst>
              <a:ext uri="{FF2B5EF4-FFF2-40B4-BE49-F238E27FC236}">
                <a16:creationId xmlns:a16="http://schemas.microsoft.com/office/drawing/2014/main" id="{8F7A7EE9-1CAD-1C23-4CE3-C76A5AD7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905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82A4-6769-8914-654E-531446155F67}"/>
              </a:ext>
            </a:extLst>
          </p:cNvPr>
          <p:cNvSpPr txBox="1"/>
          <p:nvPr/>
        </p:nvSpPr>
        <p:spPr>
          <a:xfrm>
            <a:off x="1293740" y="524349"/>
            <a:ext cx="490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 Jornada Épica: Um Guia para RPG de Mesa</a:t>
            </a:r>
          </a:p>
          <a:p>
            <a:endParaRPr lang="pt-BR" sz="40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40" y="2830116"/>
            <a:ext cx="4908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O Que Você Precisa para Jogar RPG de Mesa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93739" y="4061221"/>
            <a:ext cx="49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"Antes de partir para sua aventura, você precisará de alguns itens essenciais."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1293739" y="4778804"/>
            <a:ext cx="5394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Para jogar um RPG, você precisará de: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Livros de Regras: Eles contêm as regras e diretrizes do jogo.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Fichas de Personagem: Para acompanhar as habilidades e inventário do seu herói.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Dados: Geralmente, um conjunto de dados poliédricos (d4, d6, d8, d10, d12 e d20).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Lápis e Papel: Para anotações e mapas.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Miniaturas e Mapas: Opcionais, mas úteis para visualizar batalhas e locais.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1CB9A-43BD-3760-69C9-ACCC9A50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F66DB-9DDB-DF8E-C51A-2D951D09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1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96250B-A4C1-1DC2-CF10-016005DC82E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5B76DA-B860-D4FB-DCE9-764BDADD80BC}"/>
              </a:ext>
            </a:extLst>
          </p:cNvPr>
          <p:cNvSpPr txBox="1"/>
          <p:nvPr/>
        </p:nvSpPr>
        <p:spPr>
          <a:xfrm>
            <a:off x="408186" y="293325"/>
            <a:ext cx="6041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tx2">
                    <a:lumMod val="25000"/>
                    <a:lumOff val="75000"/>
                  </a:schemeClr>
                </a:solidFill>
                <a:latin typeface="Ringbearer" panose="0202060205030B020303" pitchFamily="18" charset="0"/>
              </a:rPr>
              <a:t>Dicas Úteis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593DF2-385D-5EBF-B7F2-E9B858F1B52B}"/>
              </a:ext>
            </a:extLst>
          </p:cNvPr>
          <p:cNvSpPr txBox="1"/>
          <p:nvPr/>
        </p:nvSpPr>
        <p:spPr>
          <a:xfrm>
            <a:off x="408185" y="8151843"/>
            <a:ext cx="60416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400" dirty="0">
                <a:ln>
                  <a:solidFill>
                    <a:srgbClr val="DCC88D"/>
                  </a:solidFill>
                </a:ln>
                <a:noFill/>
                <a:latin typeface="Ringbearer" panose="0202060205030B020303" pitchFamily="18" charset="0"/>
              </a:rPr>
              <a:t>03</a:t>
            </a:r>
          </a:p>
        </p:txBody>
      </p:sp>
      <p:pic>
        <p:nvPicPr>
          <p:cNvPr id="9" name="Imagem 8" descr="Pintura de pessoas em volta&#10;&#10;Descrição gerada automaticamente">
            <a:extLst>
              <a:ext uri="{FF2B5EF4-FFF2-40B4-BE49-F238E27FC236}">
                <a16:creationId xmlns:a16="http://schemas.microsoft.com/office/drawing/2014/main" id="{036A2C4B-5AF0-7062-4795-3320C3F62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B5183-4F9D-3376-B968-112418BC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BE25F-6881-ABF2-7324-E601E1FF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25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intura de pessoas em volta&#10;&#10;Descrição gerada automaticamente">
            <a:extLst>
              <a:ext uri="{FF2B5EF4-FFF2-40B4-BE49-F238E27FC236}">
                <a16:creationId xmlns:a16="http://schemas.microsoft.com/office/drawing/2014/main" id="{09A436F8-127B-9A35-9675-0552A2DB8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9059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82A4-6769-8914-654E-531446155F67}"/>
              </a:ext>
            </a:extLst>
          </p:cNvPr>
          <p:cNvSpPr txBox="1"/>
          <p:nvPr/>
        </p:nvSpPr>
        <p:spPr>
          <a:xfrm>
            <a:off x="1293740" y="524349"/>
            <a:ext cx="490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A Jornada Épica: Um Guia para RPG de Mesa</a:t>
            </a:r>
          </a:p>
          <a:p>
            <a:endParaRPr lang="pt-BR" sz="40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51FAB9-3A7A-FE3D-13EC-4B45149641D2}"/>
              </a:ext>
            </a:extLst>
          </p:cNvPr>
          <p:cNvSpPr txBox="1"/>
          <p:nvPr/>
        </p:nvSpPr>
        <p:spPr>
          <a:xfrm>
            <a:off x="1293740" y="2830116"/>
            <a:ext cx="4908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Dicas Úteis para Novos Jogadores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27B786-5778-AAE4-5E33-994F477AD743}"/>
              </a:ext>
            </a:extLst>
          </p:cNvPr>
          <p:cNvSpPr txBox="1"/>
          <p:nvPr/>
        </p:nvSpPr>
        <p:spPr>
          <a:xfrm>
            <a:off x="1293739" y="4061221"/>
            <a:ext cx="490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Narrador: "Todo herói começa de algum lugar. Aqui estão algumas dicas para começar sua jornada."</a:t>
            </a:r>
          </a:p>
        </p:txBody>
      </p:sp>
      <p:pic>
        <p:nvPicPr>
          <p:cNvPr id="6" name="Imagem 5" descr="Arma preta sobre fundo branco&#10;&#10;Descrição gerada automaticamente">
            <a:extLst>
              <a:ext uri="{FF2B5EF4-FFF2-40B4-BE49-F238E27FC236}">
                <a16:creationId xmlns:a16="http://schemas.microsoft.com/office/drawing/2014/main" id="{EE8AC5AE-0D29-6C91-D1DE-C7F00545D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680" l="33691" r="62793">
                        <a14:foregroundMark x1="48535" y1="6348" x2="45801" y2="10059"/>
                        <a14:foregroundMark x1="48535" y1="3516" x2="50488" y2="10449"/>
                        <a14:foregroundMark x1="50488" y1="10449" x2="50391" y2="11621"/>
                        <a14:foregroundMark x1="49512" y1="4297" x2="50781" y2="12012"/>
                        <a14:foregroundMark x1="50781" y1="12012" x2="50781" y2="12012"/>
                        <a14:foregroundMark x1="46973" y1="90430" x2="49121" y2="89648"/>
                        <a14:foregroundMark x1="47363" y1="91016" x2="48340" y2="95410"/>
                        <a14:foregroundMark x1="49902" y1="88672" x2="48242" y2="95996"/>
                        <a14:foregroundMark x1="48242" y1="95996" x2="48535" y2="95996"/>
                        <a14:foregroundMark x1="50781" y1="51660" x2="50293" y2="68164"/>
                        <a14:foregroundMark x1="47168" y1="93945" x2="48438" y2="96484"/>
                        <a14:foregroundMark x1="49609" y1="92383" x2="48047" y2="96680"/>
                        <a14:foregroundMark x1="49219" y1="94629" x2="48438" y2="96777"/>
                        <a14:foregroundMark x1="50684" y1="39746" x2="50391" y2="41113"/>
                        <a14:foregroundMark x1="53027" y1="36816" x2="50293" y2="39355"/>
                        <a14:foregroundMark x1="51074" y1="52344" x2="49023" y2="44922"/>
                        <a14:foregroundMark x1="49023" y1="44922" x2="50879" y2="37793"/>
                        <a14:foregroundMark x1="50879" y1="37793" x2="54102" y2="35938"/>
                        <a14:foregroundMark x1="52051" y1="37793" x2="50000" y2="44531"/>
                        <a14:foregroundMark x1="50000" y1="44531" x2="50781" y2="51563"/>
                        <a14:foregroundMark x1="50781" y1="51563" x2="50684" y2="51563"/>
                        <a14:foregroundMark x1="51367" y1="41992" x2="50977" y2="50000"/>
                        <a14:foregroundMark x1="51563" y1="57617" x2="51172" y2="62793"/>
                        <a14:foregroundMark x1="33789" y1="36133" x2="35547" y2="38086"/>
                        <a14:foregroundMark x1="62793" y1="36133" x2="61426" y2="4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04" r="35073"/>
          <a:stretch/>
        </p:blipFill>
        <p:spPr>
          <a:xfrm>
            <a:off x="672453" y="1"/>
            <a:ext cx="621286" cy="1847788"/>
          </a:xfrm>
          <a:prstGeom prst="rect">
            <a:avLst/>
          </a:prstGeom>
        </p:spPr>
      </p:pic>
      <p:pic>
        <p:nvPicPr>
          <p:cNvPr id="8" name="Imagem 7" descr="Arma preta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084AB82-F253-656D-DA0C-C8CDED5F2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7168" l="41309" r="60059">
                        <a14:foregroundMark x1="51465" y1="5371" x2="51270" y2="22559"/>
                        <a14:foregroundMark x1="51758" y1="17578" x2="51855" y2="24023"/>
                        <a14:foregroundMark x1="52246" y1="27734" x2="52441" y2="33203"/>
                        <a14:foregroundMark x1="51270" y1="96484" x2="51855" y2="88867"/>
                        <a14:foregroundMark x1="51855" y1="88867" x2="51758" y2="86914"/>
                        <a14:foregroundMark x1="50977" y1="97168" x2="51563" y2="94824"/>
                        <a14:foregroundMark x1="52832" y1="71875" x2="53125" y2="64648"/>
                        <a14:foregroundMark x1="53125" y1="64648" x2="52246" y2="53223"/>
                        <a14:foregroundMark x1="52734" y1="57813" x2="52734" y2="51563"/>
                        <a14:foregroundMark x1="52930" y1="53223" x2="52734" y2="35742"/>
                        <a14:foregroundMark x1="52734" y1="35742" x2="52734" y2="27148"/>
                        <a14:foregroundMark x1="53027" y1="39063" x2="52930" y2="27051"/>
                        <a14:foregroundMark x1="57422" y1="26563" x2="58984" y2="26953"/>
                        <a14:foregroundMark x1="41309" y1="29785" x2="41406" y2="27734"/>
                        <a14:foregroundMark x1="52930" y1="5664" x2="52930" y2="5078"/>
                        <a14:foregroundMark x1="51074" y1="2930" x2="51074" y2="2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14" r="37584"/>
          <a:stretch/>
        </p:blipFill>
        <p:spPr>
          <a:xfrm rot="5400000">
            <a:off x="5249678" y="8297679"/>
            <a:ext cx="597268" cy="2619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63BDE-6D3A-54BC-5D4E-29D1A305B59A}"/>
              </a:ext>
            </a:extLst>
          </p:cNvPr>
          <p:cNvSpPr txBox="1"/>
          <p:nvPr/>
        </p:nvSpPr>
        <p:spPr>
          <a:xfrm>
            <a:off x="1293738" y="4778804"/>
            <a:ext cx="4908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Comece Simples:</a:t>
            </a:r>
            <a:r>
              <a:rPr lang="pt-BR" sz="2000" dirty="0"/>
              <a:t> Inicie com um personagem básico e aprenda as regras conforme avança.</a:t>
            </a:r>
          </a:p>
          <a:p>
            <a:endParaRPr lang="pt-BR" sz="2000" dirty="0"/>
          </a:p>
          <a:p>
            <a:r>
              <a:rPr lang="pt-BR" sz="2000" b="1" dirty="0"/>
              <a:t>Comunique-se:</a:t>
            </a:r>
            <a:r>
              <a:rPr lang="pt-BR" sz="2000" dirty="0"/>
              <a:t> Converse com seus colegas de jogo e o mestre do jogo (MJ).</a:t>
            </a:r>
          </a:p>
          <a:p>
            <a:endParaRPr lang="pt-BR" sz="2000" dirty="0"/>
          </a:p>
          <a:p>
            <a:r>
              <a:rPr lang="pt-BR" sz="2000" b="1" dirty="0"/>
              <a:t>Divirta-se: </a:t>
            </a:r>
            <a:r>
              <a:rPr lang="pt-BR" sz="2000" dirty="0"/>
              <a:t>Lembre-se, o objetivo é aproveitar a história e a aventura.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051EF-B0D4-EA0E-5969-4660291D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S D Santos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714A4-89E8-364B-6B56-ABD5FB9C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DCB-6FBB-44A7-88D7-BCE536EDE65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11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1313</Words>
  <Application>Microsoft Office PowerPoint</Application>
  <PresentationFormat>Papel A4 (210 x 297 mm)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Ringbearer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Santos</dc:creator>
  <cp:lastModifiedBy>Alex Santos</cp:lastModifiedBy>
  <cp:revision>21</cp:revision>
  <dcterms:created xsi:type="dcterms:W3CDTF">2024-05-27T00:10:07Z</dcterms:created>
  <dcterms:modified xsi:type="dcterms:W3CDTF">2024-05-27T14:35:57Z</dcterms:modified>
</cp:coreProperties>
</file>