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c9809f9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c9809f9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c9809f9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c9809f9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c9809f9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c9809f9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c9809f9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c9809f9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c9809f9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c9809f9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239f78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239f78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9f78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9f78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c9809f9c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c9809f9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b2fff64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b2fff64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b2fff64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b2fff64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b2fff64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b2fff64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c9809f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c9809f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c9809f9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c9809f9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c9809f9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c9809f9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239f78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239f78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239f78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239f78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lexsantee/Trabalhos_SO/tree/master/Trabalho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lexsantee/Trabalhos_SO/tree/master/Trabalho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lexsantee/Trabalhos_SO/tree/master/Trabalho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03 - Gerenciamento de Memória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66666"/>
                </a:solidFill>
                <a:uFill>
                  <a:noFill/>
                </a:uFill>
                <a:hlinkClick r:id="rId3"/>
              </a:rPr>
              <a:t>https://github.com/alexsantee/Trabalhos_SO/tree/master/Trabalho3</a:t>
            </a:r>
            <a:endParaRPr i="1"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018750" y="3714100"/>
            <a:ext cx="23988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Alex Marcelino Santee - 10392226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Rodrigo Augusto Valeretto - 10684792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Leonardo Cerce Guioto - 10716640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Criar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processos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799" y="258300"/>
            <a:ext cx="5839655" cy="46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Código: Encerrar processos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50" y="1004626"/>
            <a:ext cx="7585901" cy="31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Código: Read/Write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225" y="1035210"/>
            <a:ext cx="7359549" cy="374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Código: Mover processo do disco para RAM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38" y="1620375"/>
            <a:ext cx="6846125" cy="190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Código: Substituição do primeira página encontrada</a:t>
            </a:r>
            <a:endParaRPr i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75" y="1065200"/>
            <a:ext cx="7359652" cy="35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Código: LRU</a:t>
            </a:r>
            <a:endParaRPr i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50" y="951621"/>
            <a:ext cx="7796699" cy="3219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Código: Relógio</a:t>
            </a:r>
            <a:endParaRPr i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812" y="1070036"/>
            <a:ext cx="4912376" cy="351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</a:t>
            </a:r>
            <a:endParaRPr/>
          </a:p>
        </p:txBody>
      </p:sp>
      <p:sp>
        <p:nvSpPr>
          <p:cNvPr id="178" name="Google Shape;178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03 - Gerenciamento de Memória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66666"/>
                </a:solidFill>
                <a:uFill>
                  <a:noFill/>
                </a:uFill>
                <a:hlinkClick r:id="rId3"/>
              </a:rPr>
              <a:t>https://github.com/alexsantee/Trabalhos_SO/tree/master/Trabalho3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79" name="Google Shape;179;p29"/>
          <p:cNvSpPr txBox="1"/>
          <p:nvPr/>
        </p:nvSpPr>
        <p:spPr>
          <a:xfrm>
            <a:off x="6018750" y="3714100"/>
            <a:ext cx="23988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Alex Marcelino Santee - 10392226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Rodrigo Augusto Valeretto - 10684792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Leonardo Cerce Guioto - 10716640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Introdução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Nesta apresentação, pretendemos expor termos relevantes relacionados ao gerenciamento de memória, a proposta do trabalho e o código.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Dessa forma, os próximos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slides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terão a seguinte estrutura: proposta, termos relevantes e código-solução. O código foi feito em C++ devido às facilidades que essa linguagem oferece frente às estruturas de dados necessárias.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GitHub: </a:t>
            </a:r>
            <a:r>
              <a:rPr lang="pt-BR" sz="1100" u="sng">
                <a:solidFill>
                  <a:schemeClr val="hlink"/>
                </a:solidFill>
                <a:hlinkClick r:id="rId3"/>
              </a:rPr>
              <a:t>https://github.com/alexsantee/Trabalhos_SO/tree/master/Trabalho3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Como conectar na máquina que utilizamos nos testes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Inicialmente, é necessário acessar a máquina virtual; no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console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do Linux ou Windows, digite o seguinte comando: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ssh gso06@andromeda.lasdpc.icmc.usp.br -p 2316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Em seguida, basta inserir a senha: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742QX5Q0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Como compilar o código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O código está disponível no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O repositório conterá os arquivos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virtual.cpp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relogio.cpp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e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entrada.txt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Para compilar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virtual.cpp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, que contém o algoritmo LRU e FFFO (First Found First Out), digite o comando: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g++ -o virtual virtual.cpp</a:t>
            </a:r>
            <a:endParaRPr i="1" sz="1100"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Para executar, digite: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Roboto Mono"/>
                <a:ea typeface="Roboto Mono"/>
                <a:cs typeface="Roboto Mono"/>
                <a:sym typeface="Roboto Mono"/>
              </a:rPr>
              <a:t>./virtual</a:t>
            </a:r>
            <a:endParaRPr i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Já para compilar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relogio.cpp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, que contém o algoritmo do Relógio, digite: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g++ -o relogio relogio.cpp</a:t>
            </a:r>
            <a:endParaRPr i="1" sz="1100"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E, para executar:</a:t>
            </a:r>
            <a:endParaRPr sz="1100"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./relogio</a:t>
            </a:r>
            <a:endParaRPr i="1" sz="1100"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Proposta do trabalho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A parte do sistema operacional que gerencia (parte da) hierarquia de memórias é chamada de gerenciador de memória. Sua função é gerenciar eficientemente a memória: controlar quais partes estão sendo usadas, alocar memória para processos quando eles precisam dela e liberá-la quando tiverem terminado.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Logo, a proposta deste trabalho é criar um simulador de gerenciamento de memória virtual com paginação, ou seja, ele deve simular desde a alocação de memória, até a atuação de algoritmos de substituição de páginas.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A proposta é que sejam implementados algoritmos de substituição de páginas, sendo um deles o LRU (Least Recently Used - Usado Menos Recentemente) ou Relógio.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Os algoritmos escolhidos foram o do Relógio, o LRU e um que chamamos de FFFO (que é o trivial, troca a primeira página da RAM que encontra).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Em seguida, serão expostos alguns termos importantes para esse assunto que ajudaram os discentes durante a implementação do trabalho.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73650" y="548250"/>
            <a:ext cx="7796700" cy="404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Espaço de Endereçamento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pt-BR" sz="1200">
                <a:solidFill>
                  <a:srgbClr val="20212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É o conjunto de endereços os quais um processo pode referenciar. Ele é desacoplado da memória física da máquina e pode ser maior ou menor do que ela. </a:t>
            </a:r>
            <a:endParaRPr sz="1200">
              <a:solidFill>
                <a:srgbClr val="20212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12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rgbClr val="20212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20212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Memória Virtual</a:t>
            </a:r>
            <a:endParaRPr b="1">
              <a:solidFill>
                <a:srgbClr val="20212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12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Uma forma de implementar a memória virtual é a paginação.</a:t>
            </a:r>
            <a:endParaRPr sz="1200">
              <a:solidFill>
                <a:srgbClr val="20212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12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A ideia básica é que cada programa tem seu próprio espaço de endereçamento, o qual é dividido em blocos chamados de páginas.</a:t>
            </a:r>
            <a:endParaRPr sz="1200">
              <a:solidFill>
                <a:srgbClr val="20212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12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Cada página é uma série contígua de endereços. Elas são mapeadas na memória física, mas nem todas precisam estar na memória física ao mesmo tempo para executar o programa.</a:t>
            </a:r>
            <a:endParaRPr sz="1200">
              <a:solidFill>
                <a:srgbClr val="20212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12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Quando o programa referencia uma parte do espaço de endereçamento que está na memória física, o </a:t>
            </a:r>
            <a:r>
              <a:rPr i="1" lang="pt-BR" sz="1200">
                <a:solidFill>
                  <a:srgbClr val="20212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hardware</a:t>
            </a:r>
            <a:r>
              <a:rPr lang="pt-BR" sz="1200">
                <a:solidFill>
                  <a:srgbClr val="20212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 realiza o mapeamento necessário rapidamente.</a:t>
            </a:r>
            <a:endParaRPr sz="1200">
              <a:solidFill>
                <a:srgbClr val="20212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12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Quando o programa referencia uma parte de seu espaço de endereçamento que não está na memória física, o sistema operacional é alertado para ir buscar a parte que falta e re-executa a instrução que falhou.</a:t>
            </a:r>
            <a:endParaRPr sz="1200">
              <a:solidFill>
                <a:srgbClr val="20212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02122"/>
                </a:solidFill>
                <a:highlight>
                  <a:schemeClr val="lt2"/>
                </a:highlight>
                <a:latin typeface="Lato"/>
                <a:ea typeface="Lato"/>
                <a:cs typeface="Lato"/>
                <a:sym typeface="Lato"/>
              </a:rPr>
              <a:t>Nesse último caso, caso haja falta de memória, os algoritmos de troca de página entram em ação, cada um com seu método de triagem, e liberam memória para a página que será carregada.</a:t>
            </a:r>
            <a:endParaRPr sz="1200">
              <a:solidFill>
                <a:srgbClr val="202122"/>
              </a:solidFill>
              <a:highlight>
                <a:schemeClr val="l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Algoritmos de Substituição de Páginas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Quando ocorre uma falta de página, o sistema operacional tem de escolher uma página para remover da memória a fim de abrir espaço para a que está chegando.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Embora seja possível escolher uma página ao acaso para ser descartada a cada falta de página, o desempenho do sistema será muito melhor se for escolhida uma página que não é intensamente usada. Se uma página intensamente usada for removida, ela provavelmente terá de ser trazida logo de volta, resultando em um custo extra.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No caso do algoritmo do Relógio, ele procura em sua lista circular por uma página antiga que não tenha sido referenciada recententemente. O ponteiro, então, aponta para essa página, que será removida caso seu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bit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de referência R for zero, significando que é uma página antiga pouco referenciada. Se não for zero, 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bit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será colocado em zero, e o ponteiro avançará para a próxima página.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Já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no LRU, quando ocorre uma falta de página, joga-se fora aquela que não tem sido usada e referenciada há mais tempo. Um contador controla não só quantas vezes a página foi usada, mas também quando. Ao ocorrer uma falta de página, a página com o menor contador é removida.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No caso do FFFO (First Found First Out), a primeira página a ser encontrada será aquela a ser removida. É um método rápido, mas que não traz benefícios, pois o risco de trocar uma página que é referenciada muitas vezes é alto.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Extraído de Sistemas Operacionais Modernos,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Andrew S. Tenembaum, Herbert BOS, 4ª Edição, 2016, Editora Pearson.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288" y="537701"/>
            <a:ext cx="3440675" cy="33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Estrutura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dos Dados: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11" y="279400"/>
            <a:ext cx="5676569" cy="45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