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D63BF-F242-47F8-B8CD-667AF5EB6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48EF4-D2EC-496A-A847-8A1BB5E76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16DDD-789E-4337-A1FA-B70F64AED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2BA3-AF8C-47BA-851E-DF9C42EA0413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FD30D-415A-4952-B300-12B2210A1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F7DC3-97AD-4EF0-8EDD-444922DF7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24CB5-35E3-4D61-9423-BDB54B5D2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64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35827-FC79-42FA-8E89-7766224C3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933D42-1A07-415E-BFC5-3EFE54210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EE140-EC3F-4972-A6EB-6469A2907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2BA3-AF8C-47BA-851E-DF9C42EA0413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00510-6927-4F64-B351-649471B1C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6E335-6256-4FC4-94E3-34179122F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24CB5-35E3-4D61-9423-BDB54B5D2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44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4CB719-FB38-48F8-8710-0EE97265B5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99F724-D98E-4D85-B25E-13DA871DD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7DC0D-7DE6-4E5D-8A23-DC05D5906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2BA3-AF8C-47BA-851E-DF9C42EA0413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DD6EB-7ED9-4EA5-A667-AC4DA2F6D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9394A-E504-48C4-975F-D6B735198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24CB5-35E3-4D61-9423-BDB54B5D2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87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862A3-767E-43F4-983D-DE89BAECC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32710-9810-4B24-9C8F-FE145595B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5E080-6DB7-43E5-BEE9-864A4783D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2BA3-AF8C-47BA-851E-DF9C42EA0413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41E89-85B0-4E48-8396-81E7D4126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7FE57-BE76-469E-B356-D3F5D3463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24CB5-35E3-4D61-9423-BDB54B5D2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5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91D33-F91A-4034-AA88-6DF8D25A9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DB394-8A44-4D8E-BEA4-667B199A2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B4361-7424-4BEB-8DF0-D916158D9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2BA3-AF8C-47BA-851E-DF9C42EA0413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9BAD0-7617-40EE-AD61-ED9631DA0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F76D6-5AC7-47D2-B25C-88B61E049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24CB5-35E3-4D61-9423-BDB54B5D2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F4AEB-9667-4DF3-8C88-C9FFCC3AF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87C1B-CEC6-4F47-9C9F-7315F4AAB3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A3859-190A-4BC7-BE14-2EC432053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A5B1E-DA6B-4374-B28C-CE80DAFB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2BA3-AF8C-47BA-851E-DF9C42EA0413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E7C3E-E46E-459F-84C2-C4E9B1C4E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03122-2435-4B62-B856-42D9AC99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24CB5-35E3-4D61-9423-BDB54B5D2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5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87F63-DA29-4221-8C3A-B463584C1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18314-9D1D-45C1-8177-868112EAD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3DDF-FAA4-42B4-A53B-91273D5A9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4719B9-91E1-4F1A-8130-D54749D0B9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24E37C-EC87-4168-B1B6-F27F822234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1D280B-E4B8-4254-B859-21A501688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2BA3-AF8C-47BA-851E-DF9C42EA0413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706212-C74A-42B0-A525-220F983CF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6B6D33-20DD-436A-8211-D86B91BD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24CB5-35E3-4D61-9423-BDB54B5D2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92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881C-0525-4A1F-96FE-E22445675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32226D-B175-4816-ADD1-82CDC8417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2BA3-AF8C-47BA-851E-DF9C42EA0413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3CB0B3-098D-402F-AD86-289D4D2F9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3FC792-0BFB-4001-A3C3-30ACD7D87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24CB5-35E3-4D61-9423-BDB54B5D2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06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1A6C00-B43A-486A-9998-7206424FF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2BA3-AF8C-47BA-851E-DF9C42EA0413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917C76-A7D0-40D0-8845-34666EE97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76F54-EBA3-45EC-A8B4-9A4884166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24CB5-35E3-4D61-9423-BDB54B5D2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36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1E9AB-5CFC-4721-8C56-9364F1512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80374-02B8-4CE1-95B2-DF9A3FED8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01E85-A0AE-4224-9589-86BC1A43F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46660-DABF-466B-90FC-06E8622E9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2BA3-AF8C-47BA-851E-DF9C42EA0413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78D38-F4E1-4B16-AE23-F73650A21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1C9B9-645C-4C39-AC5A-6A77CFAAE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24CB5-35E3-4D61-9423-BDB54B5D2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314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79A5F-D7C4-4FD1-938F-F92875570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40879-94B4-49FE-ABC3-C503A5E85C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1D7BB9-50A9-4977-823D-1A9F04BE5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993FE-99BA-47B8-A50A-E2004E4CB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2BA3-AF8C-47BA-851E-DF9C42EA0413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BF2A4-9411-4503-BB43-49B2D3FCD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6D214-3848-4C04-8255-0F789180A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24CB5-35E3-4D61-9423-BDB54B5D2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6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A0DFB0-6924-430C-9158-E72680C8B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4FE4B-7D02-4E8B-AA06-FFF6C12F9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5E6AD-EE81-42EF-A1E3-509724DC9C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2BA3-AF8C-47BA-851E-DF9C42EA0413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EE127-E710-455A-8024-552EC3563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13041-5BA0-4E94-907A-787FDAA06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24CB5-35E3-4D61-9423-BDB54B5D2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02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E4AA2-3479-48AF-9903-5774C924A3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Requisitos</a:t>
            </a:r>
            <a:r>
              <a:rPr lang="en-US" dirty="0"/>
              <a:t> </a:t>
            </a:r>
            <a:r>
              <a:rPr lang="en-US" dirty="0" err="1"/>
              <a:t>Projeto</a:t>
            </a:r>
            <a:r>
              <a:rPr lang="en-US" dirty="0"/>
              <a:t> ETA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543D54-BA63-4632-8EEB-E56D304515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Calha</a:t>
            </a:r>
            <a:r>
              <a:rPr lang="en-US" dirty="0"/>
              <a:t> </a:t>
            </a:r>
            <a:r>
              <a:rPr lang="en-US" dirty="0" err="1"/>
              <a:t>Parshal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909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4765-E8D5-47C8-AAC9-1EE40C8EA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Calha</a:t>
            </a:r>
            <a:r>
              <a:rPr lang="en-US" dirty="0"/>
              <a:t> </a:t>
            </a:r>
            <a:r>
              <a:rPr lang="en-US" dirty="0" err="1"/>
              <a:t>parshall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7ADF3-CC70-48EF-ADF8-A9667B15E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198"/>
            <a:ext cx="10515600" cy="4351338"/>
          </a:xfrm>
        </p:spPr>
        <p:txBody>
          <a:bodyPr/>
          <a:lstStyle/>
          <a:p>
            <a:r>
              <a:rPr lang="en-US" dirty="0" err="1"/>
              <a:t>Requisito</a:t>
            </a:r>
            <a:r>
              <a:rPr lang="en-US" dirty="0"/>
              <a:t> 1: A </a:t>
            </a:r>
            <a:r>
              <a:rPr lang="en-US" dirty="0" err="1"/>
              <a:t>tela</a:t>
            </a:r>
            <a:r>
              <a:rPr lang="en-US" dirty="0"/>
              <a:t> da </a:t>
            </a:r>
            <a:r>
              <a:rPr lang="en-US" dirty="0" err="1"/>
              <a:t>calha</a:t>
            </a:r>
            <a:r>
              <a:rPr lang="en-US" dirty="0"/>
              <a:t> </a:t>
            </a:r>
            <a:r>
              <a:rPr lang="en-US" dirty="0" err="1"/>
              <a:t>parshall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ser </a:t>
            </a:r>
            <a:r>
              <a:rPr lang="en-US" dirty="0" err="1"/>
              <a:t>dividida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3 se</a:t>
            </a:r>
            <a:r>
              <a:rPr lang="pt-BR" dirty="0" err="1"/>
              <a:t>ções</a:t>
            </a:r>
            <a:endParaRPr lang="pt-BR" dirty="0"/>
          </a:p>
          <a:p>
            <a:pPr lvl="1"/>
            <a:r>
              <a:rPr lang="pt-BR" dirty="0"/>
              <a:t>Seção 1 - Imagens</a:t>
            </a:r>
          </a:p>
          <a:p>
            <a:pPr lvl="1"/>
            <a:endParaRPr lang="en-US" dirty="0"/>
          </a:p>
        </p:txBody>
      </p:sp>
      <p:pic>
        <p:nvPicPr>
          <p:cNvPr id="4" name="image1.png" title="Imagem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665409" y="3124940"/>
            <a:ext cx="2859026" cy="2216689"/>
          </a:xfrm>
          <a:prstGeom prst="rect">
            <a:avLst/>
          </a:prstGeom>
          <a:noFill/>
        </p:spPr>
      </p:pic>
      <p:pic>
        <p:nvPicPr>
          <p:cNvPr id="5" name="image3.png" title="Imagem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PicPr preferRelativeResize="0"/>
          <p:nvPr/>
        </p:nvPicPr>
        <p:blipFill>
          <a:blip r:embed="rId3" cstate="print"/>
          <a:stretch>
            <a:fillRect/>
          </a:stretch>
        </p:blipFill>
        <p:spPr>
          <a:xfrm>
            <a:off x="3918982" y="3429000"/>
            <a:ext cx="4354035" cy="1961363"/>
          </a:xfrm>
          <a:prstGeom prst="rect">
            <a:avLst/>
          </a:prstGeom>
          <a:noFill/>
        </p:spPr>
      </p:pic>
      <p:pic>
        <p:nvPicPr>
          <p:cNvPr id="6" name="image4.png" title="Imagem">
            <a:extLst>
              <a:ext uri="{FF2B5EF4-FFF2-40B4-BE49-F238E27FC236}">
                <a16:creationId xmlns:a16="http://schemas.microsoft.com/office/drawing/2014/main" id="{00000000-0008-0000-0000-000004000000}"/>
              </a:ext>
            </a:extLst>
          </p:cNvPr>
          <p:cNvPicPr preferRelativeResize="0"/>
          <p:nvPr/>
        </p:nvPicPr>
        <p:blipFill>
          <a:blip r:embed="rId4" cstate="print"/>
          <a:stretch>
            <a:fillRect/>
          </a:stretch>
        </p:blipFill>
        <p:spPr>
          <a:xfrm>
            <a:off x="8543508" y="3445507"/>
            <a:ext cx="3204839" cy="18961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37802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4765-E8D5-47C8-AAC9-1EE40C8EA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Calha</a:t>
            </a:r>
            <a:r>
              <a:rPr lang="en-US" dirty="0"/>
              <a:t> </a:t>
            </a:r>
            <a:r>
              <a:rPr lang="en-US" dirty="0" err="1"/>
              <a:t>parshall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7ADF3-CC70-48EF-ADF8-A9667B15E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Cont. </a:t>
            </a:r>
            <a:r>
              <a:rPr lang="en-US" dirty="0" err="1"/>
              <a:t>Requisito</a:t>
            </a:r>
            <a:r>
              <a:rPr lang="en-US" dirty="0"/>
              <a:t> 1: </a:t>
            </a:r>
          </a:p>
          <a:p>
            <a:pPr lvl="1"/>
            <a:r>
              <a:rPr lang="pt-BR" dirty="0"/>
              <a:t>Seção 2 – determinação da garganta (W)</a:t>
            </a:r>
          </a:p>
          <a:p>
            <a:pPr marL="457200" lvl="1" indent="0">
              <a:buNone/>
            </a:pPr>
            <a:r>
              <a:rPr lang="pt-BR" dirty="0"/>
              <a:t>Essa seção precisa conter 2 passos, no Passo 1 o usuário precisa digitar uma vazão (L/s) em campo de texto.</a:t>
            </a:r>
          </a:p>
          <a:p>
            <a:pPr marL="457200" lvl="1" indent="0">
              <a:buNone/>
            </a:pPr>
            <a:r>
              <a:rPr lang="pt-BR" dirty="0"/>
              <a:t>No passo 2, o usuário deve clicar num botão cuja ação é abrir uma janela do tipo </a:t>
            </a:r>
            <a:r>
              <a:rPr lang="pt-BR" dirty="0" err="1"/>
              <a:t>popup</a:t>
            </a:r>
            <a:r>
              <a:rPr lang="pt-BR" dirty="0"/>
              <a:t> permitindo a escolha de uma calha (W). As calhas devem ser filtradas somente com vazões válidas conforme digitado no Passo 1. </a:t>
            </a:r>
          </a:p>
          <a:p>
            <a:pPr marL="457200" lvl="1" indent="0">
              <a:buNone/>
            </a:pPr>
            <a:r>
              <a:rPr lang="pt-BR" dirty="0"/>
              <a:t>Ao escolher a calha no </a:t>
            </a:r>
            <a:r>
              <a:rPr lang="pt-BR" dirty="0" err="1"/>
              <a:t>popup</a:t>
            </a:r>
            <a:r>
              <a:rPr lang="pt-BR" dirty="0"/>
              <a:t> e confirmar a escolha, o resultado de todas as dimensões da calha devem ser apresentados no final da seção.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406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138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Requisitos Projeto ETA</vt:lpstr>
      <vt:lpstr>Calha parshall</vt:lpstr>
      <vt:lpstr>Calha parshall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Requisitos Projeto ETA</dc:title>
  <dc:creator>Alexandre Santos</dc:creator>
  <cp:lastModifiedBy>Alexandre Santos</cp:lastModifiedBy>
  <cp:revision>5</cp:revision>
  <dcterms:created xsi:type="dcterms:W3CDTF">2021-03-10T00:05:33Z</dcterms:created>
  <dcterms:modified xsi:type="dcterms:W3CDTF">2021-03-10T14:02:28Z</dcterms:modified>
</cp:coreProperties>
</file>