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 Paula Carvalho Torno Pire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2T23:54:56.486" idx="1">
    <p:pos x="6000" y="0"/>
    <p:text>Slide 1 e 2  serão apresentados por Ana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2T23:55:26.994" idx="2">
    <p:pos x="6000" y="0"/>
    <p:text>Slide 3  será apresentado por Vitor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2T23:55:56.968" idx="3">
    <p:pos x="6000" y="0"/>
    <p:text>Slide 4  será apresentado por Gui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2T23:56:21.365" idx="4">
    <p:pos x="6000" y="0"/>
    <p:text>Slide 5 será apresentado por Ale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2T23:56:39.951" idx="5">
    <p:pos x="6000" y="0"/>
    <p:text>Slide 6 e 7  serão apresentados por André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dfcdd1f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dfcdd1f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dfcdd1f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dfcdd1f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6dfcdd1f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6dfcdd1f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dfcdd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dfcdd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dfcdd1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dfcdd1f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dfcdd1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dfcdd1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6dfcdd1f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6dfcdd1f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InovaSoft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469550"/>
            <a:ext cx="25017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i="1"/>
              <a:t>Alexandre Ambroselli</a:t>
            </a:r>
            <a:endParaRPr sz="1900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i="1"/>
              <a:t>Ana Paula Torno</a:t>
            </a:r>
            <a:endParaRPr sz="1900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i="1"/>
              <a:t>André Luccas Gorski</a:t>
            </a:r>
            <a:endParaRPr sz="1900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i="1"/>
              <a:t>Guilherme Bismark</a:t>
            </a:r>
            <a:endParaRPr sz="1900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i="1"/>
              <a:t>Vitor Alkindar</a:t>
            </a:r>
            <a:endParaRPr sz="1900" i="1"/>
          </a:p>
        </p:txBody>
      </p:sp>
      <p:sp>
        <p:nvSpPr>
          <p:cNvPr id="66" name="Google Shape;66;p13"/>
          <p:cNvSpPr txBox="1"/>
          <p:nvPr/>
        </p:nvSpPr>
        <p:spPr>
          <a:xfrm>
            <a:off x="4437025" y="3475325"/>
            <a:ext cx="44619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6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72000" y="4470700"/>
            <a:ext cx="27639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Novas Ideias para um novo dia 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97713" y="2343149"/>
            <a:ext cx="8948580" cy="2440077"/>
          </a:xfrm>
          <a:custGeom>
            <a:avLst/>
            <a:gdLst/>
            <a:ahLst/>
            <a:cxnLst/>
            <a:rect l="l" t="t" r="r" b="b"/>
            <a:pathLst>
              <a:path w="304892" h="117495" extrusionOk="0">
                <a:moveTo>
                  <a:pt x="0" y="117495"/>
                </a:moveTo>
                <a:cubicBezTo>
                  <a:pt x="6032" y="114438"/>
                  <a:pt x="24044" y="103862"/>
                  <a:pt x="36190" y="99152"/>
                </a:cubicBezTo>
                <a:cubicBezTo>
                  <a:pt x="48336" y="94442"/>
                  <a:pt x="55855" y="95599"/>
                  <a:pt x="72876" y="89237"/>
                </a:cubicBezTo>
                <a:cubicBezTo>
                  <a:pt x="89897" y="82875"/>
                  <a:pt x="116999" y="68084"/>
                  <a:pt x="138317" y="60978"/>
                </a:cubicBezTo>
                <a:cubicBezTo>
                  <a:pt x="159635" y="53872"/>
                  <a:pt x="180373" y="47097"/>
                  <a:pt x="200782" y="46601"/>
                </a:cubicBezTo>
                <a:cubicBezTo>
                  <a:pt x="221191" y="46105"/>
                  <a:pt x="245070" y="60318"/>
                  <a:pt x="260769" y="58004"/>
                </a:cubicBezTo>
                <a:cubicBezTo>
                  <a:pt x="276468" y="55691"/>
                  <a:pt x="288696" y="40983"/>
                  <a:pt x="294976" y="32720"/>
                </a:cubicBezTo>
                <a:cubicBezTo>
                  <a:pt x="301256" y="24457"/>
                  <a:pt x="296794" y="13881"/>
                  <a:pt x="298447" y="8428"/>
                </a:cubicBezTo>
                <a:cubicBezTo>
                  <a:pt x="300100" y="2975"/>
                  <a:pt x="303818" y="1405"/>
                  <a:pt x="304892" y="0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85725" dir="7320000" algn="bl" rotWithShape="0">
              <a:schemeClr val="accent1">
                <a:alpha val="50000"/>
              </a:schemeClr>
            </a:outerShdw>
          </a:effectLst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412250" y="348625"/>
            <a:ext cx="4635300" cy="4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Inovasoft </a:t>
            </a:r>
            <a:r>
              <a:rPr lang="pt-B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é uma startup que desenvolve soluções para diversos segmentos, focada em melhorias de processos de atendimento ao cliente.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Temos uma solução chamada SIGAC</a:t>
            </a:r>
            <a:r>
              <a:rPr lang="pt-B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500" i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(Sistema de Gestão de atendimento para cabeleireiros)</a:t>
            </a:r>
            <a:r>
              <a:rPr lang="pt-B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que é utilizada para: agendamentos, disponibilidade de serviços por profissionais, redução do tempo de espera, entre outros.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Nosso objetivo</a:t>
            </a:r>
            <a:r>
              <a:rPr lang="pt-B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é fazer com que os clientes dos salões  realizem seus agendamentos, com os profissionais de sua preferência, de forma automatizada e simples.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997225" y="3839925"/>
            <a:ext cx="22434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SIGAC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90125" y="4599525"/>
            <a:ext cx="3550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Gestão de Atendimento para Cabeleireiros</a:t>
            </a:r>
            <a:endParaRPr sz="11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10100" y="501025"/>
            <a:ext cx="44619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Quem somos?</a:t>
            </a:r>
            <a:endParaRPr sz="2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17125" y="500925"/>
            <a:ext cx="37767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Novas ideias para um novo dia</a:t>
            </a:r>
            <a:endParaRPr sz="41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445750" y="119925"/>
            <a:ext cx="4365300" cy="47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 idéia surgiu através da necessidade de um amigo, que possui um salão de cabeleireiro e não tem controle sobre os atendimentos realizados em seu estabelecimento. Já perdeu muitos clientes devido ao alto tempo de espera, e carece com a falta de controle das demandas e atendimentos prestados por seus profissionais.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b="1">
                <a:latin typeface="Arial"/>
                <a:ea typeface="Arial"/>
                <a:cs typeface="Arial"/>
                <a:sym typeface="Arial"/>
              </a:rPr>
              <a:t>As principais “dores” do  nosso cliente são: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controlar os atendimentos nos horários solicitados pelos clientes;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garantir que os clientes sejam atendidos de acordo com a quantidade de profissionais disponíveis;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controlar os atendimentos prestados por segmento e por profissional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997225" y="3839925"/>
            <a:ext cx="22434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SIGAC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90125" y="4599525"/>
            <a:ext cx="3550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Gestão de Atendimento para Cabeleireiros</a:t>
            </a:r>
            <a:endParaRPr sz="11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latin typeface="Verdana"/>
                <a:ea typeface="Verdana"/>
                <a:cs typeface="Verdana"/>
                <a:sym typeface="Verdana"/>
              </a:rPr>
              <a:t>Inovar sempre!</a:t>
            </a:r>
            <a:endParaRPr sz="27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2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Hoje, todo processo de agendamento e controle de serviços é realizado de forma manual, através de anotações em uma caderneta. </a:t>
            </a:r>
            <a:r>
              <a:rPr lang="pt-BR" sz="1500" b="1">
                <a:latin typeface="Arial"/>
                <a:ea typeface="Arial"/>
                <a:cs typeface="Arial"/>
                <a:sym typeface="Arial"/>
              </a:rPr>
              <a:t>A falta de controle operacional com os agendamentos faz com que o salão perca sua credibilidade e consequentemente, clientes.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Com a nossa solução todo processo será automatizado, ágil e simples.</a:t>
            </a:r>
            <a:r>
              <a:rPr lang="pt-BR" sz="1500" b="1">
                <a:latin typeface="Arial"/>
                <a:ea typeface="Arial"/>
                <a:cs typeface="Arial"/>
                <a:sym typeface="Arial"/>
              </a:rPr>
              <a:t> De forma online, nosso cliente poderá controlar os agendamentos feitos, as agendas de seus profissionais e os tipos de serviços que foram ou serão realizados. Além disso, será possível divulgar pacotes e promoções exclusivas.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997225" y="3839925"/>
            <a:ext cx="22434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SIGAC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90125" y="4599525"/>
            <a:ext cx="3550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Gestão de Atendimento para Cabeleireiros</a:t>
            </a:r>
            <a:endParaRPr sz="11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412250" y="348625"/>
            <a:ext cx="4610700" cy="4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Benefícios da Plataforma para os salões:</a:t>
            </a:r>
            <a:endParaRPr sz="15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Agendamento </a:t>
            </a:r>
            <a:r>
              <a:rPr lang="pt-BR" sz="1500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500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Controle total dos horários por profissional </a:t>
            </a:r>
            <a:r>
              <a:rPr lang="pt-BR" sz="1500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serviços;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Divulgação dos pacotes e promoções;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Evitar </a:t>
            </a: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que os clientes formem filas de espera ao chegar no salão;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Acesso Web para gestão;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Gerar relatórios para controle;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997225" y="3839925"/>
            <a:ext cx="22434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SIGAC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0125" y="4599525"/>
            <a:ext cx="3550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Gestão de Atendimento para Cabeleireiros</a:t>
            </a:r>
            <a:endParaRPr sz="11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23100" y="483350"/>
            <a:ext cx="3783000" cy="19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Benefícios da Plataforma para os salões: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412250" y="348625"/>
            <a:ext cx="4635300" cy="4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Benefícios da Plataforma para o usuário:</a:t>
            </a:r>
            <a:endParaRPr sz="15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Agendamento de horário de forma simples e ágil, através do APP (Android e IOS);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Escolha do profissional de sua preferência;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Acompanhar o histórico de agendamentos já realizados;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pt-BR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Programa de Fidelidade (possibilita ganhar descontos ou serviços);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997225" y="3839925"/>
            <a:ext cx="22434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SIGAC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90125" y="4599525"/>
            <a:ext cx="3550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Gestão de Atendimento para Cabeleireiros</a:t>
            </a:r>
            <a:endParaRPr sz="11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6750" y="513300"/>
            <a:ext cx="40281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Benefícios da Plataforma para os Usuários: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27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997225" y="3839925"/>
            <a:ext cx="22434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SIGAC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90125" y="4599525"/>
            <a:ext cx="3550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Gestão de Atendimento para Cabeleireiros</a:t>
            </a:r>
            <a:endParaRPr sz="11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499025" y="500925"/>
            <a:ext cx="43752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90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SIGAC</a:t>
            </a: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garante todo o controle de sua empresa de </a:t>
            </a:r>
            <a:r>
              <a:rPr lang="pt-BR" sz="15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Beleza</a:t>
            </a: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seja ele um </a:t>
            </a:r>
            <a:r>
              <a:rPr lang="pt-BR" sz="15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Salão de Cabeleireiros</a:t>
            </a: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uma Barbearia, Esmalteria, Clínica de Estética ou um SPA, tudo de forma prática, eficaz e transparente.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9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Otimize tempo e dinheiro com </a:t>
            </a:r>
            <a:r>
              <a:rPr lang="pt-BR" sz="15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Solução SIGAC</a:t>
            </a: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ampliando o seu poder de </a:t>
            </a:r>
            <a:r>
              <a:rPr lang="pt-BR" sz="15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Gestão</a:t>
            </a: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em sua empresa de </a:t>
            </a:r>
            <a:r>
              <a:rPr lang="pt-BR" sz="15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Beleza</a:t>
            </a:r>
            <a:r>
              <a:rPr lang="pt-BR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9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402875"/>
            <a:ext cx="8377200" cy="4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Fim</a:t>
            </a:r>
            <a:r>
              <a:rPr lang="pt-BR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(português)</a:t>
            </a:r>
            <a:endParaRPr sz="10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2700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pt-BR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(inglês)</a:t>
            </a:r>
            <a:endParaRPr sz="2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Fin</a:t>
            </a:r>
            <a:r>
              <a:rPr lang="pt-BR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(espanhol)</a:t>
            </a:r>
            <a:endParaRPr sz="2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Fine</a:t>
            </a:r>
            <a:r>
              <a:rPr lang="pt-BR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(italiano)</a:t>
            </a:r>
            <a:endParaRPr sz="2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Konets</a:t>
            </a:r>
            <a:r>
              <a:rPr lang="pt-BR" sz="2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(russo)</a:t>
            </a:r>
            <a:endParaRPr sz="2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Owari</a:t>
            </a:r>
            <a:r>
              <a:rPr lang="pt-BR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(japonês)</a:t>
            </a:r>
            <a:endParaRPr sz="2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Das </a:t>
            </a:r>
            <a:r>
              <a:rPr lang="pt-BR" sz="2700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Ende</a:t>
            </a:r>
            <a:r>
              <a:rPr lang="pt-BR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0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(alemão)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9775" y="8725"/>
            <a:ext cx="1416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InovaSoft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7FB7AA-1701-46C7-A88A-528E0866A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r="5662"/>
          <a:stretch/>
        </p:blipFill>
        <p:spPr>
          <a:xfrm>
            <a:off x="4699590" y="734089"/>
            <a:ext cx="3030279" cy="350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569</Words>
  <Application>Microsoft Office PowerPoint</Application>
  <PresentationFormat>Apresentação na tela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Verdana</vt:lpstr>
      <vt:lpstr>Merriweather</vt:lpstr>
      <vt:lpstr>Roboto</vt:lpstr>
      <vt:lpstr>Arial</vt:lpstr>
      <vt:lpstr>Paradigm</vt:lpstr>
      <vt:lpstr>InovaSoft</vt:lpstr>
      <vt:lpstr>Apresentação do PowerPoint</vt:lpstr>
      <vt:lpstr>Novas ideias para um novo dia</vt:lpstr>
      <vt:lpstr>Inovar sempre!</vt:lpstr>
      <vt:lpstr>Benefícios da Plataforma para os salões:</vt:lpstr>
      <vt:lpstr>Benefícios da Plataforma para os Usuários: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InovaSoft</dc:title>
  <cp:lastModifiedBy>AlexViking</cp:lastModifiedBy>
  <cp:revision>6</cp:revision>
  <dcterms:modified xsi:type="dcterms:W3CDTF">2020-11-05T22:07:21Z</dcterms:modified>
</cp:coreProperties>
</file>