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4" r:id="rId5"/>
    <p:sldId id="265" r:id="rId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2585" autoAdjust="0"/>
  </p:normalViewPr>
  <p:slideViewPr>
    <p:cSldViewPr>
      <p:cViewPr varScale="1">
        <p:scale>
          <a:sx n="53" d="100"/>
          <a:sy n="53" d="100"/>
        </p:scale>
        <p:origin x="231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ngart, Troy B Civ USAF USAFA DF/DFCS" userId="0c062a8b-2ba8-4323-891f-b727b68669f8" providerId="ADAL" clId="{AC90A0B5-2F1A-2142-A633-67AD38E146FB}"/>
    <pc:docChg chg="modSld">
      <pc:chgData name="Weingart, Troy B Civ USAF USAFA DF/DFCS" userId="0c062a8b-2ba8-4323-891f-b727b68669f8" providerId="ADAL" clId="{AC90A0B5-2F1A-2142-A633-67AD38E146FB}" dt="2020-11-27T17:03:04.133" v="4" actId="20577"/>
      <pc:docMkLst>
        <pc:docMk/>
      </pc:docMkLst>
      <pc:sldChg chg="modSp mod">
        <pc:chgData name="Weingart, Troy B Civ USAF USAFA DF/DFCS" userId="0c062a8b-2ba8-4323-891f-b727b68669f8" providerId="ADAL" clId="{AC90A0B5-2F1A-2142-A633-67AD38E146FB}" dt="2020-11-27T17:03:04.133" v="4" actId="20577"/>
        <pc:sldMkLst>
          <pc:docMk/>
          <pc:sldMk cId="1196585575" sldId="264"/>
        </pc:sldMkLst>
        <pc:spChg chg="mod">
          <ac:chgData name="Weingart, Troy B Civ USAF USAFA DF/DFCS" userId="0c062a8b-2ba8-4323-891f-b727b68669f8" providerId="ADAL" clId="{AC90A0B5-2F1A-2142-A633-67AD38E146FB}" dt="2020-11-27T17:03:04.133" v="4" actId="20577"/>
          <ac:spMkLst>
            <pc:docMk/>
            <pc:sldMk cId="1196585575" sldId="264"/>
            <ac:spMk id="3" creationId="{00000000-0000-0000-0000-000000000000}"/>
          </ac:spMkLst>
        </pc:spChg>
      </pc:sldChg>
    </pc:docChg>
  </pc:docChgLst>
  <pc:docChgLst>
    <pc:chgData name="Savin Alex" userId="ed9d8a96270c6bcf" providerId="LiveId" clId="{CD29FAE7-3BA7-4AB7-8F83-A86D844441BC}"/>
    <pc:docChg chg="undo redo custSel modSld">
      <pc:chgData name="Savin Alex" userId="ed9d8a96270c6bcf" providerId="LiveId" clId="{CD29FAE7-3BA7-4AB7-8F83-A86D844441BC}" dt="2020-12-03T05:10:13.915" v="256" actId="20577"/>
      <pc:docMkLst>
        <pc:docMk/>
      </pc:docMkLst>
      <pc:sldChg chg="modSp mod">
        <pc:chgData name="Savin Alex" userId="ed9d8a96270c6bcf" providerId="LiveId" clId="{CD29FAE7-3BA7-4AB7-8F83-A86D844441BC}" dt="2020-12-03T05:04:46.264" v="133" actId="5793"/>
        <pc:sldMkLst>
          <pc:docMk/>
          <pc:sldMk cId="1196585575" sldId="264"/>
        </pc:sldMkLst>
        <pc:spChg chg="mod">
          <ac:chgData name="Savin Alex" userId="ed9d8a96270c6bcf" providerId="LiveId" clId="{CD29FAE7-3BA7-4AB7-8F83-A86D844441BC}" dt="2020-12-03T05:02:17.318" v="22" actId="20577"/>
          <ac:spMkLst>
            <pc:docMk/>
            <pc:sldMk cId="1196585575" sldId="264"/>
            <ac:spMk id="2" creationId="{00000000-0000-0000-0000-000000000000}"/>
          </ac:spMkLst>
        </pc:spChg>
        <pc:spChg chg="mod">
          <ac:chgData name="Savin Alex" userId="ed9d8a96270c6bcf" providerId="LiveId" clId="{CD29FAE7-3BA7-4AB7-8F83-A86D844441BC}" dt="2020-12-03T05:04:46.264" v="133" actId="5793"/>
          <ac:spMkLst>
            <pc:docMk/>
            <pc:sldMk cId="1196585575" sldId="264"/>
            <ac:spMk id="3" creationId="{00000000-0000-0000-0000-000000000000}"/>
          </ac:spMkLst>
        </pc:spChg>
      </pc:sldChg>
      <pc:sldChg chg="modSp mod">
        <pc:chgData name="Savin Alex" userId="ed9d8a96270c6bcf" providerId="LiveId" clId="{CD29FAE7-3BA7-4AB7-8F83-A86D844441BC}" dt="2020-12-03T05:10:13.915" v="256" actId="20577"/>
        <pc:sldMkLst>
          <pc:docMk/>
          <pc:sldMk cId="3058217826" sldId="265"/>
        </pc:sldMkLst>
        <pc:spChg chg="mod">
          <ac:chgData name="Savin Alex" userId="ed9d8a96270c6bcf" providerId="LiveId" clId="{CD29FAE7-3BA7-4AB7-8F83-A86D844441BC}" dt="2020-12-03T05:10:13.915" v="256" actId="20577"/>
          <ac:spMkLst>
            <pc:docMk/>
            <pc:sldMk cId="3058217826" sldId="2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CBB535-6EEA-41A8-9F9C-D746A22285A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44FC96-DD56-4A89-B699-91A016C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0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B7BA0B-D5D3-49BE-A976-5188183686A1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273EF4-DFE9-4268-8803-12912701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 details: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 points of Final Project grade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limit … 5 minutes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instructor will grade you on the following: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finished project, as demonstrated … 15 to 0.</a:t>
            </a:r>
          </a:p>
          <a:p>
            <a:pPr marL="1085850" lvl="2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advanced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 shown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evaluation of deviations in design, as explained … 5 to 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evaluation of test plan oversights, as explained … 5 to 0.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Inclusion of time spent and most difficult aspect … 5 to 0.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presentation (slides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delivery)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… 5 to 0.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must begin your presentation with this slide showing!!!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6FB0-AC51-497C-83DB-E261E4F3C4D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_</a:t>
            </a:r>
            <a:r>
              <a:rPr lang="en-US" sz="3800" dirty="0" err="1"/>
              <a:t>Andrei_Alexandru_Savin</a:t>
            </a:r>
            <a:r>
              <a:rPr lang="en-US" sz="3800" dirty="0"/>
              <a:t>    M_6_A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i="1" dirty="0"/>
              <a:t>_Hangman_</a:t>
            </a:r>
          </a:p>
          <a:p>
            <a:r>
              <a:rPr lang="en-US" dirty="0"/>
              <a:t>Core Functionality (include data structures)</a:t>
            </a:r>
          </a:p>
          <a:p>
            <a:pPr lvl="1"/>
            <a:r>
              <a:rPr lang="en-US" dirty="0"/>
              <a:t>String manipulation </a:t>
            </a:r>
          </a:p>
          <a:p>
            <a:pPr lvl="1"/>
            <a:r>
              <a:rPr lang="en-US" dirty="0"/>
              <a:t>File I/O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Processing of array data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Advanced Features</a:t>
            </a:r>
          </a:p>
          <a:p>
            <a:pPr lvl="1"/>
            <a:r>
              <a:rPr lang="en-US" dirty="0"/>
              <a:t>Recursion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CS210 Final 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spent: around 30 hours</a:t>
            </a:r>
          </a:p>
          <a:p>
            <a:r>
              <a:rPr lang="en-US" dirty="0"/>
              <a:t>Stayed the same</a:t>
            </a:r>
          </a:p>
          <a:p>
            <a:r>
              <a:rPr lang="en-US" dirty="0"/>
              <a:t>The drawing of the hangman tests were modified</a:t>
            </a:r>
          </a:p>
          <a:p>
            <a:r>
              <a:rPr lang="en-US" dirty="0"/>
              <a:t>Working with functions that return structs</a:t>
            </a:r>
          </a:p>
          <a:p>
            <a:r>
              <a:rPr lang="en-US" dirty="0"/>
              <a:t>Project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5821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0F9E13E4DB341AD798B7DFE367926" ma:contentTypeVersion="9" ma:contentTypeDescription="Create a new document." ma:contentTypeScope="" ma:versionID="ffe91cbb4e68c4abb4e47e3d78bb5f02">
  <xsd:schema xmlns:xsd="http://www.w3.org/2001/XMLSchema" xmlns:xs="http://www.w3.org/2001/XMLSchema" xmlns:p="http://schemas.microsoft.com/office/2006/metadata/properties" xmlns:ns2="2f7f3735-0479-41e9-b500-9d501c7e9a5a" targetNamespace="http://schemas.microsoft.com/office/2006/metadata/properties" ma:root="true" ma:fieldsID="befe96f90c8dcade259f1f16133e1e18" ns2:_="">
    <xsd:import namespace="2f7f3735-0479-41e9-b500-9d501c7e9a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f3735-0479-41e9-b500-9d501c7e9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9B930D-055F-4ACE-9728-02D4F3BEF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0C2010-34A0-4C68-870E-11EEA2C5F92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2f7f3735-0479-41e9-b500-9d501c7e9a5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D09F51-813B-46ED-8B9C-040F0B197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f3735-0479-41e9-b500-9d501c7e9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176</Words>
  <Application>Microsoft Office PowerPoint</Application>
  <PresentationFormat>On-screen Show (4:3)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_Andrei_Alexandru_Savin    M_6_A</vt:lpstr>
      <vt:lpstr>CS210 Final Project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Fractions</dc:title>
  <dc:creator>Randall Bower</dc:creator>
  <cp:lastModifiedBy>Savin Alex</cp:lastModifiedBy>
  <cp:revision>35</cp:revision>
  <cp:lastPrinted>2015-12-01T17:25:09Z</cp:lastPrinted>
  <dcterms:created xsi:type="dcterms:W3CDTF">2015-11-17T20:44:04Z</dcterms:created>
  <dcterms:modified xsi:type="dcterms:W3CDTF">2020-12-03T05:10:33Z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0x0101002150F9E13E4DB341AD798B7DFE367926</vt:lpwstr>
  </property>
</Properties>
</file>