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4D1E-840C-4AE1-A399-544B609CB115}" type="datetimeFigureOut">
              <a:rPr lang="ro-RO" smtClean="0"/>
              <a:t>05.07.2018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96030C-5B67-41C2-96E9-AC2DB64847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334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4D1E-840C-4AE1-A399-544B609CB115}" type="datetimeFigureOut">
              <a:rPr lang="ro-RO" smtClean="0"/>
              <a:t>05.07.2018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96030C-5B67-41C2-96E9-AC2DB64847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851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4D1E-840C-4AE1-A399-544B609CB115}" type="datetimeFigureOut">
              <a:rPr lang="ro-RO" smtClean="0"/>
              <a:t>05.07.2018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96030C-5B67-41C2-96E9-AC2DB6484707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684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4D1E-840C-4AE1-A399-544B609CB115}" type="datetimeFigureOut">
              <a:rPr lang="ro-RO" smtClean="0"/>
              <a:t>05.07.2018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96030C-5B67-41C2-96E9-AC2DB64847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46484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4D1E-840C-4AE1-A399-544B609CB115}" type="datetimeFigureOut">
              <a:rPr lang="ro-RO" smtClean="0"/>
              <a:t>05.07.2018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96030C-5B67-41C2-96E9-AC2DB6484707}" type="slidenum">
              <a:rPr lang="ro-RO" smtClean="0"/>
              <a:t>‹#›</a:t>
            </a:fld>
            <a:endParaRPr lang="ro-R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811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4D1E-840C-4AE1-A399-544B609CB115}" type="datetimeFigureOut">
              <a:rPr lang="ro-RO" smtClean="0"/>
              <a:t>05.07.2018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96030C-5B67-41C2-96E9-AC2DB64847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3203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4D1E-840C-4AE1-A399-544B609CB115}" type="datetimeFigureOut">
              <a:rPr lang="ro-RO" smtClean="0"/>
              <a:t>05.07.2018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030C-5B67-41C2-96E9-AC2DB64847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1916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4D1E-840C-4AE1-A399-544B609CB115}" type="datetimeFigureOut">
              <a:rPr lang="ro-RO" smtClean="0"/>
              <a:t>05.07.2018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030C-5B67-41C2-96E9-AC2DB64847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037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4D1E-840C-4AE1-A399-544B609CB115}" type="datetimeFigureOut">
              <a:rPr lang="ro-RO" smtClean="0"/>
              <a:t>05.07.2018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030C-5B67-41C2-96E9-AC2DB64847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48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4D1E-840C-4AE1-A399-544B609CB115}" type="datetimeFigureOut">
              <a:rPr lang="ro-RO" smtClean="0"/>
              <a:t>05.07.2018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96030C-5B67-41C2-96E9-AC2DB64847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2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4D1E-840C-4AE1-A399-544B609CB115}" type="datetimeFigureOut">
              <a:rPr lang="ro-RO" smtClean="0"/>
              <a:t>05.07.2018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96030C-5B67-41C2-96E9-AC2DB64847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915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4D1E-840C-4AE1-A399-544B609CB115}" type="datetimeFigureOut">
              <a:rPr lang="ro-RO" smtClean="0"/>
              <a:t>05.07.2018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96030C-5B67-41C2-96E9-AC2DB64847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242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4D1E-840C-4AE1-A399-544B609CB115}" type="datetimeFigureOut">
              <a:rPr lang="ro-RO" smtClean="0"/>
              <a:t>05.07.2018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030C-5B67-41C2-96E9-AC2DB64847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547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4D1E-840C-4AE1-A399-544B609CB115}" type="datetimeFigureOut">
              <a:rPr lang="ro-RO" smtClean="0"/>
              <a:t>05.07.2018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030C-5B67-41C2-96E9-AC2DB64847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191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4D1E-840C-4AE1-A399-544B609CB115}" type="datetimeFigureOut">
              <a:rPr lang="ro-RO" smtClean="0"/>
              <a:t>05.07.2018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030C-5B67-41C2-96E9-AC2DB64847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903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4D1E-840C-4AE1-A399-544B609CB115}" type="datetimeFigureOut">
              <a:rPr lang="ro-RO" smtClean="0"/>
              <a:t>05.07.2018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96030C-5B67-41C2-96E9-AC2DB64847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877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4D1E-840C-4AE1-A399-544B609CB115}" type="datetimeFigureOut">
              <a:rPr lang="ro-RO" smtClean="0"/>
              <a:t>05.07.2018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96030C-5B67-41C2-96E9-AC2DB64847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748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 rules of simple design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Quick intro</a:t>
            </a:r>
          </a:p>
        </p:txBody>
      </p:sp>
    </p:spTree>
    <p:extLst>
      <p:ext uri="{BB962C8B-B14F-4D97-AF65-F5344CB8AC3E}">
        <p14:creationId xmlns:p14="http://schemas.microsoft.com/office/powerpoint/2010/main" val="40788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from XP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842865"/>
          </a:xfrm>
        </p:spPr>
        <p:txBody>
          <a:bodyPr/>
          <a:lstStyle/>
          <a:p>
            <a:r>
              <a:rPr lang="en-US" dirty="0" smtClean="0"/>
              <a:t>Kent Beck was responsible for identifying these 4 rules, while building the principles of extreme programming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13" y="2976465"/>
            <a:ext cx="5134947" cy="320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 rules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4391"/>
            <a:ext cx="8915400" cy="3777622"/>
          </a:xfrm>
        </p:spPr>
        <p:txBody>
          <a:bodyPr>
            <a:noAutofit/>
          </a:bodyPr>
          <a:lstStyle/>
          <a:p>
            <a:r>
              <a:rPr lang="en-GB" sz="2800" dirty="0" smtClean="0"/>
              <a:t>Tests pass</a:t>
            </a:r>
          </a:p>
          <a:p>
            <a:endParaRPr lang="en-GB" sz="2800" dirty="0"/>
          </a:p>
          <a:p>
            <a:r>
              <a:rPr lang="en-GB" sz="2800" dirty="0" smtClean="0"/>
              <a:t>Express intend</a:t>
            </a:r>
          </a:p>
          <a:p>
            <a:endParaRPr lang="en-GB" sz="2800" dirty="0"/>
          </a:p>
          <a:p>
            <a:r>
              <a:rPr lang="en-GB" sz="2800" dirty="0" smtClean="0"/>
              <a:t>No duplication</a:t>
            </a:r>
          </a:p>
          <a:p>
            <a:endParaRPr lang="en-GB" sz="2800" dirty="0"/>
          </a:p>
          <a:p>
            <a:r>
              <a:rPr lang="en-GB" sz="2800" dirty="0" smtClean="0"/>
              <a:t>Small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4342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pass</a:t>
            </a:r>
            <a:endParaRPr lang="ro-R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be able to prove that the system is working and tests are able to ensure just that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508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Expresses intend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code should be easy to understand, it shouldn’t surprise you</a:t>
            </a:r>
          </a:p>
          <a:p>
            <a:r>
              <a:rPr lang="en-US" dirty="0" smtClean="0"/>
              <a:t>- principle of least astonishment	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218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duplication	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Conceptually you should not duplicate code</a:t>
            </a:r>
          </a:p>
          <a:p>
            <a:r>
              <a:rPr lang="en-US" dirty="0" smtClean="0"/>
              <a:t>- principle known as don’t repeat yourself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317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code shouldn’t have pieces not needed and it should contain the least number of elements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32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the priorities of the 4 rules</a:t>
            </a:r>
            <a:endParaRPr lang="ro-RO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29" y="634965"/>
            <a:ext cx="7350366" cy="3854970"/>
          </a:xfrm>
        </p:spPr>
      </p:pic>
    </p:spTree>
    <p:extLst>
      <p:ext uri="{BB962C8B-B14F-4D97-AF65-F5344CB8AC3E}">
        <p14:creationId xmlns:p14="http://schemas.microsoft.com/office/powerpoint/2010/main" val="2080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99618" y="2518224"/>
            <a:ext cx="8911687" cy="1280890"/>
          </a:xfrm>
        </p:spPr>
        <p:txBody>
          <a:bodyPr/>
          <a:lstStyle/>
          <a:p>
            <a:r>
              <a:rPr lang="en-GB" dirty="0" smtClean="0"/>
              <a:t>Let’s refactor a mini-app with these rules in mind!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906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125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4 rules of simple design</vt:lpstr>
      <vt:lpstr>Concept from XP </vt:lpstr>
      <vt:lpstr>4 rules</vt:lpstr>
      <vt:lpstr>Tests pass</vt:lpstr>
      <vt:lpstr>Expresses intend</vt:lpstr>
      <vt:lpstr>No duplication </vt:lpstr>
      <vt:lpstr>Small</vt:lpstr>
      <vt:lpstr>These are the priorities of the 4 rules</vt:lpstr>
      <vt:lpstr>Let’s refactor a mini-app with these rules in mind!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rules of simple design</dc:title>
  <dc:creator>Schiaucu Alexandru</dc:creator>
  <cp:lastModifiedBy>Schiaucu Alexandru</cp:lastModifiedBy>
  <cp:revision>10</cp:revision>
  <dcterms:created xsi:type="dcterms:W3CDTF">2018-07-05T09:59:36Z</dcterms:created>
  <dcterms:modified xsi:type="dcterms:W3CDTF">2018-07-05T10:30:05Z</dcterms:modified>
</cp:coreProperties>
</file>