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85FF5-96DD-DF9A-A0DA-2FE6F804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44A9C1-A727-74D3-C0E9-CEE1318A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41301-FCF9-40B1-7C83-785B41E0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E1359-8DB2-71DD-7626-91F6CA94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66B98-C8FD-17DC-A02C-C39538E1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7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6E082-650B-334B-83F6-609521E4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086FC3-1FA1-C3AE-5A77-1CDAD08F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6AB2F-8884-23C8-7433-D1C0CB9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920297-05A7-8404-D920-9BDA8EC7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49BA8-F5C1-EAA8-12D3-BDF13148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0535A2-724D-9214-4691-58FFC7A3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C20A84-72DB-D8EE-1622-FBD76EE7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B50F6-4846-D815-0FAA-0C1E89EA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6A891-AADE-C669-4829-E4C07F5E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013A0-06CB-BBF9-E7D2-DC0A6B2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857F3-C967-D4C3-70A9-51011274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5C904-437F-94F0-7CF3-2153EA92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B4376-CC17-3BC4-B8E2-5FF1E0CA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0528F-F040-F6A3-4550-E0BD4C7F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2E133-2128-5EA1-5F58-A289BE4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7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8AC3A-D2E6-B776-B34F-9DD47179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EB572-9757-FFB1-3A8C-F84C1CEB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F10C5-431F-EAF4-B286-CACA556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BF14A-8F4B-C5FC-8905-4AAAB90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40419-A7B2-6A05-3222-D6230BC2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9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01D7A-09B4-6BF6-D03C-AF6755A9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6DA8D-29C5-D2F5-25F7-CDD8BADB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BF1578-CEF4-66C3-11E3-10F39DBB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295C7-58B4-C267-211C-DD4AC6D2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78249-12A2-F27D-7861-8ABDC3E7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BA753-8231-58E8-83A0-7E49476B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8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EAF9-FB46-6E2F-85B6-B666301F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882DD-84FB-AF90-31B3-887D0E69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D8AC6-6B15-C66A-B5A6-458FE4FA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4F451C-B46E-3BB1-F627-B1E65A8DA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CE2595-78EC-7128-5689-A18DC0B5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436110-A740-0E79-B1A0-90CB9B7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582309-8F6E-C7F6-6C11-6CC0C14E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29BF58-BC5D-6C44-31E0-CA2B099E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3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914AE-B672-02A5-D35B-AE0E738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8AE6E9-7681-158D-A929-D87D9AFA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E12A7-9300-F9E4-991C-E3AD847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52C74-AAD0-D41C-AB6D-160D7538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9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6147BF-F9F8-7B47-710C-C1494C28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13AE56-5A68-01E8-214B-1F70CA66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E43D3-22CD-CD2A-4097-21A8CEBA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17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A0F8B-983A-6B44-B686-0EC161D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7E439-AE01-E9F2-0643-3A5DB0F8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495D31-C691-E6B6-28F4-275706FE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6AF23-42AD-0C29-4F3A-90E701E7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71798-0F5E-D438-0270-A57C4E91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2F5D03-BCCE-9AB2-A38E-9B275CF8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3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8F278-1782-98BA-27E9-9D691B9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36E70A-46F8-DF79-06EF-116C6F7E2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A0CB9F-6354-EB8B-040D-C02BF32E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4B774-93A2-66B2-E91E-7C4971DA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DC96A-D7C9-9D96-ACBB-AF3C3909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4F849D-2A0C-B1CD-8041-42D667C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610469-391D-8E02-5B72-05EF20B9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E6DA9-594E-0F25-B5DF-FA2EE080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56073-D251-131D-B620-E904888A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679E-91E5-5D43-B24F-DDED260874A1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0D859-CF7C-6D9D-D31B-5F5121CF2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63AA5-0148-4767-4456-117C75D13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1176-0F02-8548-98B0-7A728E3CD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9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ike Premier League Logo - 1920x1080 Wallpaper - teahub.io">
            <a:extLst>
              <a:ext uri="{FF2B5EF4-FFF2-40B4-BE49-F238E27FC236}">
                <a16:creationId xmlns:a16="http://schemas.microsoft.com/office/drawing/2014/main" id="{44EFAD30-D365-B8AE-3B3C-C1B5F44C2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091" r="27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9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9B0C-8008-A8A6-7108-7F383E1FA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43" y="1342781"/>
            <a:ext cx="4793332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000" b="1" dirty="0"/>
              <a:t>Datenvisualisierung mit </a:t>
            </a:r>
            <a:r>
              <a:rPr lang="de-DE" sz="4000" b="1" dirty="0" err="1"/>
              <a:t>Plotly</a:t>
            </a:r>
            <a:endParaRPr lang="de-DE" sz="40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4A1546-D6F0-BB4D-1768-33A0B847A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4681545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Alex Schilling, Lukas Zemp 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2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F28A0-4E4B-CCED-D181-35714595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Premier League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8002F-4CC6-EB3F-EFA1-DDDE267B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Kompetitivste Liga</a:t>
            </a:r>
          </a:p>
          <a:p>
            <a:r>
              <a:rPr lang="de-DE" dirty="0"/>
              <a:t>Meisten Zuschauer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29EAC-FD5F-7343-1066-796545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B4AF4-9739-77EB-DC8B-EB98C282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„Das Team, welches zur Halbzeit vorne liegt, gewinnt zu 75% das Spiel. Bei Unentschieden zur Halbzeit, gewinnt das Heimteam zu 34%"</a:t>
            </a:r>
          </a:p>
        </p:txBody>
      </p:sp>
    </p:spTree>
    <p:extLst>
      <p:ext uri="{BB962C8B-B14F-4D97-AF65-F5344CB8AC3E}">
        <p14:creationId xmlns:p14="http://schemas.microsoft.com/office/powerpoint/2010/main" val="12999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52DD1-D113-A7C8-6A60-23AC70CF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B0665-6AD8-A18A-B3BF-E208C046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1-2 Plots zeigen</a:t>
            </a:r>
          </a:p>
        </p:txBody>
      </p:sp>
    </p:spTree>
    <p:extLst>
      <p:ext uri="{BB962C8B-B14F-4D97-AF65-F5344CB8AC3E}">
        <p14:creationId xmlns:p14="http://schemas.microsoft.com/office/powerpoint/2010/main" val="41119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43804-9AEA-158E-2A0E-52FDD3D6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7F27A-E2A2-82E9-2ECF-E6C25539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ihr das nächste Mal einen </a:t>
            </a:r>
            <a:r>
              <a:rPr lang="de-DE" dirty="0" err="1"/>
              <a:t>Fussballmatch</a:t>
            </a:r>
            <a:r>
              <a:rPr lang="de-DE" dirty="0"/>
              <a:t> schaut, achtet euch darauf. Ihr könnt mit so und so vielen Toren rechnen und dass jeder 10. Schuss drin ist.</a:t>
            </a:r>
          </a:p>
        </p:txBody>
      </p:sp>
    </p:spTree>
    <p:extLst>
      <p:ext uri="{BB962C8B-B14F-4D97-AF65-F5344CB8AC3E}">
        <p14:creationId xmlns:p14="http://schemas.microsoft.com/office/powerpoint/2010/main" val="33754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king a point to the racists': Salah hits stunner against Chelsea after  'bomber' slurs — RT Sport News">
            <a:extLst>
              <a:ext uri="{FF2B5EF4-FFF2-40B4-BE49-F238E27FC236}">
                <a16:creationId xmlns:a16="http://schemas.microsoft.com/office/drawing/2014/main" id="{DFC45E10-C8F0-CC6A-83EA-B599314BC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02E65C-EF89-6023-2441-B2F475A4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7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Datenvisualisierung mit Plotly</vt:lpstr>
      <vt:lpstr>Premier League</vt:lpstr>
      <vt:lpstr>Hypothese</vt:lpstr>
      <vt:lpstr>Erkenntnisse</vt:lpstr>
      <vt:lpstr>Fazit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Datenvisualisierung mit Plotly</dc:title>
  <dc:creator>lukas zemp</dc:creator>
  <cp:lastModifiedBy>lukas zemp</cp:lastModifiedBy>
  <cp:revision>3</cp:revision>
  <dcterms:created xsi:type="dcterms:W3CDTF">2022-05-31T08:15:53Z</dcterms:created>
  <dcterms:modified xsi:type="dcterms:W3CDTF">2022-05-31T08:46:04Z</dcterms:modified>
</cp:coreProperties>
</file>