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9"/>
  </p:normalViewPr>
  <p:slideViewPr>
    <p:cSldViewPr snapToGrid="0" snapToObjects="1">
      <p:cViewPr varScale="1">
        <p:scale>
          <a:sx n="95" d="100"/>
          <a:sy n="95" d="100"/>
        </p:scale>
        <p:origin x="20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C605E-DAB6-3344-877D-030DE2C1464D}" type="datetimeFigureOut">
              <a:rPr lang="de-DE" smtClean="0"/>
              <a:t>31.05.22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A2EB0-267B-284B-B7D1-60C5EF2E68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534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E16A7-2D26-5359-678D-FDAA431D1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B11889-4DF9-18B3-1316-D53D61957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DEF8F6-9E1F-696E-5512-3183C9FD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63A5-C6CC-2142-A2E1-2678B3001E1A}" type="datetime1">
              <a:rPr lang="de-CH" smtClean="0"/>
              <a:t>31.05.22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62D423-CEEA-03A2-781E-9D41FBDBC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BSc Data Science FHNW Brugg/Windisch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D35780-C24C-F759-154C-153C1432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BE16-53F3-EB4D-8177-4FAADEF75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93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4790C-6556-49DA-8CEF-C4948A20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28836E-3F3A-C9D6-29CE-63AAD2CA1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43B150-1162-B137-4A04-1A1F8CA96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AFA68-5501-D64C-8AF8-FA8F8818973C}" type="datetime1">
              <a:rPr lang="de-CH" smtClean="0"/>
              <a:t>31.05.22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5BA940-5B92-BE40-CAF0-A6FB0766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BSc Data Science FHNW Brugg/Windisch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74BAE8-1D50-E856-E0FC-4C3CD38FC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BE16-53F3-EB4D-8177-4FAADEF75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14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F4BAF6F-98D7-804B-3F36-623BAF0D3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C6C25E-C0F1-95CA-4ADA-9C267F31B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9FD494-5290-E6C9-5A7E-E58969DE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FA3A-EF76-7848-BD69-A5A44D480419}" type="datetime1">
              <a:rPr lang="de-CH" smtClean="0"/>
              <a:t>31.05.22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B1BE09-53D0-7AC2-874A-AF98461E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BSc Data Science FHNW Brugg/Windisch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EB255B-255A-E0DA-C42C-3039A877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BE16-53F3-EB4D-8177-4FAADEF75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10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5CF74-5A08-5052-9137-551BD2889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090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353C4F-3854-C296-A883-6ADA26784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8515"/>
            <a:ext cx="10515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C7733E-63D3-24E2-92C3-D64D6883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5016-3180-A848-95B2-18C921130983}" type="datetime1">
              <a:rPr lang="de-CH" smtClean="0"/>
              <a:t>31.05.22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D98255-7C70-29F1-5DD1-5092921E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BSc Data Science FHNW Brugg/Windisch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FDD19F-3B33-90BF-133A-AC55399F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BE16-53F3-EB4D-8177-4FAADEF75EB9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FHNW_HT_10mm">
            <a:extLst>
              <a:ext uri="{FF2B5EF4-FFF2-40B4-BE49-F238E27FC236}">
                <a16:creationId xmlns:a16="http://schemas.microsoft.com/office/drawing/2014/main" id="{84F78D53-BFC2-473D-38BB-4F78B335C009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252000"/>
            <a:ext cx="3438096" cy="540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B720F82-BA7E-71D9-BADE-63F978008D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252" y="394485"/>
            <a:ext cx="1047748" cy="85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53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1D2B5-CB19-CC00-142E-8D1F503E2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17CFC1-410F-1CBF-38FC-189237A73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8ACE7B-A12A-D73B-0AB2-398B8E2D1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B46B-AF71-6841-B62D-5C2712BCE93F}" type="datetime1">
              <a:rPr lang="de-CH" smtClean="0"/>
              <a:t>31.05.22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31055B-FEE7-1039-11A4-22941E66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BSc Data Science FHNW Brugg/Windisch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76CF87-5420-92CF-8BEC-A566D8AF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BE16-53F3-EB4D-8177-4FAADEF75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85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D404D0-2976-C333-3341-DF8A9AD8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4D463D-8277-F1B5-F05D-654D9A31D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62F45A-2D5A-71E1-F7C0-74E8CC917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9C7DC3-B8DF-2FCA-BC15-00C9F5A4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4EFDA-0E18-B848-8B9F-CC955AB421B9}" type="datetime1">
              <a:rPr lang="de-CH" smtClean="0"/>
              <a:t>31.05.22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4B600C-0F23-74E4-5CFE-9B02B9AB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BSc Data Science FHNW Brugg/Windisch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4F9465-FD94-17D4-3DF1-2450BDAF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BE16-53F3-EB4D-8177-4FAADEF75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28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FA0485-4698-061A-F71B-8DAF50D91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1A59FC-B118-BE2B-8054-6E6A8C78B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D9F645-61EA-B492-BF0C-239E61FEC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DE6BDA-1F48-ABF0-3FAA-753F2EB0D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339BCB3-CD24-D101-18AC-C964E12EA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51103C2-A37C-FEB7-3E9C-CE237D2E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F7495-72C0-504C-9695-EAB7E95DB93D}" type="datetime1">
              <a:rPr lang="de-CH" smtClean="0"/>
              <a:t>31.05.22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32FF838-660E-C7A6-A96F-D2A9E375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BSc Data Science FHNW Brugg/Windisch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4A768C-2B4A-BF3C-DD9B-8BA64B40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BE16-53F3-EB4D-8177-4FAADEF75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315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E2B36-C31D-8862-58BC-AE4BBC5B1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227A566-A99F-9AC4-8A37-A698F024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63F3-5564-924A-87CF-7CF23087A7AA}" type="datetime1">
              <a:rPr lang="de-CH" smtClean="0"/>
              <a:t>31.05.22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2111E6-BC63-4B44-ABE0-0BCAC1E4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BSc Data Science FHNW Brugg/Windisch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7C15C0-B449-2B54-63C0-D254B23E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BE16-53F3-EB4D-8177-4FAADEF75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38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311255-A6E8-DB1A-C130-EE44FDB9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9620-4848-844B-9DD7-1378591E766B}" type="datetime1">
              <a:rPr lang="de-CH" smtClean="0"/>
              <a:t>31.05.22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FAA0FB-D2F1-4F7E-6AAC-F849E937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BSc Data Science FHNW Brugg/Windisch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74F26F-B715-65D3-59E3-D00E6BB6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BE16-53F3-EB4D-8177-4FAADEF75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5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46627-C790-440C-F42C-B055F0FA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D48A17-DAB2-D8DD-B6DE-CCB0927BF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D114AA-BFF1-6E93-3001-7A3AE914E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D4E1ED-8443-2A36-B390-67979910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0C2B2-6339-EE4F-B326-ECE4EA9CF5EC}" type="datetime1">
              <a:rPr lang="de-CH" smtClean="0"/>
              <a:t>31.05.22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91D716-7C63-24B9-BC87-A4C23D188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BSc Data Science FHNW Brugg/Windisch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28C761-4140-E8F9-E6F8-B9CD6475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BE16-53F3-EB4D-8177-4FAADEF75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58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F3C60D-EAA4-4E46-1A22-B0D650067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6C9DC16-035A-0AC3-815F-A09ED23C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A7E8BCA-B4B7-BE8A-F502-1BAA5C8D1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AF0339-0114-B2A5-B413-1FE1238D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2788-D0CF-8640-BB24-B1BF2ADD76C2}" type="datetime1">
              <a:rPr lang="de-CH" smtClean="0"/>
              <a:t>31.05.22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1F2D65-460B-7432-09BD-8F92481C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BSc Data Science FHNW Brugg/Windisch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E744C3-AD9B-3D38-5330-A3E7BC17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BE16-53F3-EB4D-8177-4FAADEF75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59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854907D-96CA-F831-15D1-FDCF8D3D3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FC2273-4E57-DB59-E6A1-F309A31E9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769D18-C663-2FC7-E60D-BC3272268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5253E-FDB0-7C45-A87B-D764F2050040}" type="datetime1">
              <a:rPr lang="de-CH" smtClean="0"/>
              <a:t>31.05.22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0987E8-3117-BA90-E153-1EE5122ED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BSc Data Science FHNW Brugg/Windisch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EC859D-DEEB-D8A3-0587-C58C721CC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FBE16-53F3-EB4D-8177-4FAADEF75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13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16B19-0B13-402A-A6E6-F9165FB4D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Regressionsmodelle in 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3F8695-EFC9-1F4C-0782-2C19C5EFA4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Alex Schilling &amp; Lukas Zemp</a:t>
            </a:r>
          </a:p>
        </p:txBody>
      </p:sp>
    </p:spTree>
    <p:extLst>
      <p:ext uri="{BB962C8B-B14F-4D97-AF65-F5344CB8AC3E}">
        <p14:creationId xmlns:p14="http://schemas.microsoft.com/office/powerpoint/2010/main" val="381608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B9BCF8-BEA3-7B41-82DB-9659B5DE0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 ins Thema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043BFE-17F3-CAFA-CA5B-8F7986FFC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90B2E1-9C0F-180C-C029-915C210D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BSc Data Science FHNW Brugg/Windisch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50012C-54FC-38AC-D03C-1125437E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BE16-53F3-EB4D-8177-4FAADEF75EB9}" type="slidenum">
              <a:rPr lang="de-DE" smtClean="0"/>
              <a:t>2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ADC3649-EEF9-C38E-DDD2-C2AE8390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EC61-0D49-AE4C-B3AE-2D4F45F2B90F}" type="datetime1">
              <a:rPr lang="de-CH" smtClean="0"/>
              <a:t>31.05.22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94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F580B-3871-CA90-DF80-6F8A15D67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2E58B8-8137-86F7-393E-D724CDDB0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"Ist es wahrscheinlicher, dass sich bestimmte Spielgenres in Europa signifikant (Unterschied von 50%) besser verkaufen lassen als im Japanischen und Nordamerikanischen Markt?"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096097-23D2-E3FA-F84A-1B010FB80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BSc Data Science FHNW Brugg/Windisch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6BF9EF-0D14-40E2-80FB-1D8D42139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BE16-53F3-EB4D-8177-4FAADEF75EB9}" type="slidenum">
              <a:rPr lang="de-DE" smtClean="0"/>
              <a:t>3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3AA6391-D288-24CA-76B6-C0921E355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6714-3792-A145-B887-73708B8AD658}" type="datetime1">
              <a:rPr lang="de-CH" smtClean="0"/>
              <a:t>31.05.22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44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DBD7B-6B09-42D3-2FB2-44363778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Erkenntnisse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A4FCE7-A549-F0D1-99C2-DF321BFE5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66AD7D-C36F-06A3-7C9E-E64E15C3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BSc Data Science FHNW Brugg/Windisch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773302-811A-29F6-2942-CA9A1E0C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BE16-53F3-EB4D-8177-4FAADEF75EB9}" type="slidenum">
              <a:rPr lang="de-DE" smtClean="0"/>
              <a:t>4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112BFA9-2B88-2DCA-7B35-91C4B21C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F3C2-EC03-264E-B8CC-44504EB04AF9}" type="datetime1">
              <a:rPr lang="de-CH" smtClean="0"/>
              <a:t>31.05.22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618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FE40CC-E1DA-EF12-DE89-8FCF670A2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835B72-C3CA-2540-5CE6-AEEB2C36C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DD076A-48F8-1C18-0937-715928FD4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BSc Data Science FHNW Brugg/Windisch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8D3871-74E7-963D-1B86-CCFBE122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BE16-53F3-EB4D-8177-4FAADEF75EB9}" type="slidenum">
              <a:rPr lang="de-DE" smtClean="0"/>
              <a:t>5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733FDF7-6FBE-481C-A6A4-B642BE22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E21BA-9B05-AA44-A591-7DC35BD5CB0E}" type="datetime1">
              <a:rPr lang="de-CH" smtClean="0"/>
              <a:t>31.05.22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06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Kurznotiz mit Fragezeichen">
            <a:extLst>
              <a:ext uri="{FF2B5EF4-FFF2-40B4-BE49-F238E27FC236}">
                <a16:creationId xmlns:a16="http://schemas.microsoft.com/office/drawing/2014/main" id="{4E83BB77-9AEC-66A1-8410-E3F8B7F78D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62" b="556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AB8395-67FE-A56C-465D-641431AF0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DE" sz="9600" b="1" dirty="0">
                <a:solidFill>
                  <a:srgbClr val="FFFFFF"/>
                </a:solidFill>
              </a:rPr>
              <a:t>Fragen</a:t>
            </a:r>
            <a:r>
              <a:rPr lang="en-US" sz="96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F18DDC-8EDF-8115-7533-C1842034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BSc Data Science FHNW Brugg/Windisch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AD6119-BA0E-A317-9033-AF11075F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BE16-53F3-EB4D-8177-4FAADEF75EB9}" type="slidenum">
              <a:rPr lang="de-DE" smtClean="0"/>
              <a:t>6</a:t>
            </a:fld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8CF9E77-72D9-6884-FE54-9D44A904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F236-7195-DB4D-B0E4-B7BB00F54C59}" type="datetime1">
              <a:rPr lang="de-CH" smtClean="0"/>
              <a:t>31.05.22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727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Macintosh PowerPoint</Application>
  <PresentationFormat>Breitbild</PresentationFormat>
  <Paragraphs>23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Regressionsmodelle in R</vt:lpstr>
      <vt:lpstr>Einführung ins Thema</vt:lpstr>
      <vt:lpstr>Fragestellung</vt:lpstr>
      <vt:lpstr>Erkenntnisse</vt:lpstr>
      <vt:lpstr>Fazit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Regressionsmodelle in R</dc:title>
  <dc:creator>lukas zemp</dc:creator>
  <cp:lastModifiedBy>lukas zemp</cp:lastModifiedBy>
  <cp:revision>6</cp:revision>
  <dcterms:created xsi:type="dcterms:W3CDTF">2022-05-31T08:46:12Z</dcterms:created>
  <dcterms:modified xsi:type="dcterms:W3CDTF">2022-05-31T09:06:36Z</dcterms:modified>
</cp:coreProperties>
</file>