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5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ADE3-103D-1B36-3550-477DE9952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3CFFB-B414-A7A1-85FE-90FE01A83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7870-B552-79F2-3745-6C2EADBD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87E6-77C1-4452-99CA-D2DC9464B98C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1EFC-12CB-6E36-3746-68C6ECA8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40E4F-34E9-538F-8575-0EC6F796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B7B7-762E-4202-8BF1-11D06B3EF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1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D536-567A-DC80-9F7A-141F10AC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E634C-2F76-16AF-9931-9CF3DBA49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B014-DB09-5166-F4F2-C145A61C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87E6-77C1-4452-99CA-D2DC9464B98C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C242D-F7CA-0A50-9687-040982A7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6FF9-EA28-A876-D812-EB85A508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B7B7-762E-4202-8BF1-11D06B3EF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91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4A0F6-D11B-0526-49DC-E03AA6966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2592-E08F-CE13-747F-2F08E8272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DB07-C353-D987-9478-83F6ADFA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87E6-77C1-4452-99CA-D2DC9464B98C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559CE-EDD4-A252-CF95-1805BA67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7AF6-BF54-43A1-02F5-7F023998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B7B7-762E-4202-8BF1-11D06B3EF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28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6E8B2-8D27-73DF-6E49-8299BA6F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F852-0179-37F2-7EAC-BC4E377D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B799C-D6C4-D4FD-03A4-0EB2EAC9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87E6-77C1-4452-99CA-D2DC9464B98C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083EC-A132-0458-B063-CDD79F1B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AA70-5904-91F8-A35B-68F6C507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B7B7-762E-4202-8BF1-11D06B3EF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86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B7F3-A3FD-80F2-4EBD-7A2BC168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FC918-FCA5-D018-0EB1-D757DB221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DC3D-4001-FA24-2526-315B055D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87E6-77C1-4452-99CA-D2DC9464B98C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5C3EB-603A-36B6-5893-5E931CD2D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26E6C-BA4F-3F97-A780-F3DD30ED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B7B7-762E-4202-8BF1-11D06B3EF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8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67141-32BC-1C0F-C354-43703DC0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8074F-24FE-4B2D-ECE8-B2B01515D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6DF89-ED18-EC7B-813C-1855091DF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30A7D-1EB7-5A5A-867E-C706B2C24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87E6-77C1-4452-99CA-D2DC9464B98C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60D62-E07B-1264-BED2-FE6B4A1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DF078-E6B9-A79F-24C7-E0C3D724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B7B7-762E-4202-8BF1-11D06B3EF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94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85CE6-E79A-9140-FA39-EE37389F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AD4D-2DEC-71D9-871B-EF60AC9C2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2AC00-341A-608C-AB85-2305D871C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256B2-B6A8-7A50-BBC8-E8692D720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34A7-F792-1267-CDA2-90927CA2A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97CCB-87D5-1F2E-F431-A31498CA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87E6-77C1-4452-99CA-D2DC9464B98C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E5438-1E22-14AB-135E-3690D5A8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67C1B-E76A-4F2D-1D29-B8CF2B63B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B7B7-762E-4202-8BF1-11D06B3EF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71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8995-727E-49E6-670E-97DE8B32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ABA9E-CE7A-76CB-8EB6-74F98BD1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87E6-77C1-4452-99CA-D2DC9464B98C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25533F-2147-61D7-A275-70C6A9F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5F1EE-B7CC-E037-D778-CBDB7028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B7B7-762E-4202-8BF1-11D06B3EF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7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51678-BAEC-E71B-C74A-A238F38D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87E6-77C1-4452-99CA-D2DC9464B98C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6D412-450E-0537-5455-41491200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724F2-B37E-EE59-2ED9-3F7C200D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B7B7-762E-4202-8BF1-11D06B3EF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01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C0F4-81D7-99FB-E0BC-837005F3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D3041-4038-C915-4959-6B2F82607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AC3A1-4261-7C91-A860-3D13D88EA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D4FD2-944B-A0FF-B78A-55CE80E5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87E6-77C1-4452-99CA-D2DC9464B98C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FC709-F07F-C579-B718-0F0D036E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F2C40-FAE1-A0B9-B362-B734BBEA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B7B7-762E-4202-8BF1-11D06B3EF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72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CC27-8097-B976-B9FB-474C32DA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3E152-A631-C447-AD2D-0CE1E62E7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E92BA-825E-DCA2-BC10-ED6CD8E61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65676-9736-E1F7-93D9-9CB5E33D4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87E6-77C1-4452-99CA-D2DC9464B98C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4EB10-7E9C-721D-3CE7-682FB725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C51E-F3E4-EF23-D5AC-B084CB57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B7B7-762E-4202-8BF1-11D06B3EF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31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F5AFBD-6E7B-EA40-1485-C81EC01F4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2F08F-4813-FD34-547B-3866D8ED4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1DDAF-1A0D-CABC-D702-CDA8D227C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D87E6-77C1-4452-99CA-D2DC9464B98C}" type="datetimeFigureOut">
              <a:rPr lang="en-GB" smtClean="0"/>
              <a:t>05/01/2023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8F87D-458B-45A6-5E52-9D81DD6DE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FD66-9D5A-C136-0936-37E0517B3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B7B7-762E-4202-8BF1-11D06B3EFE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71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B1C780-F9BC-6672-B872-A82BDF6DF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54082"/>
            <a:ext cx="3097161" cy="6209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Latest release installer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E01CA4-43BC-AFB1-E75E-964E10B9B873}"/>
              </a:ext>
            </a:extLst>
          </p:cNvPr>
          <p:cNvSpPr txBox="1">
            <a:spLocks/>
          </p:cNvSpPr>
          <p:nvPr/>
        </p:nvSpPr>
        <p:spPr>
          <a:xfrm>
            <a:off x="1524000" y="1768322"/>
            <a:ext cx="3097161" cy="8667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5400" dirty="0"/>
              <a:t>Download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31E2E3C-5E9A-3543-F31D-1C885326EE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4" t="11834" r="10192" b="11831"/>
          <a:stretch/>
        </p:blipFill>
        <p:spPr>
          <a:xfrm>
            <a:off x="4573965" y="1883215"/>
            <a:ext cx="847542" cy="81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2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Schimel</dc:creator>
  <cp:lastModifiedBy>Alexandre Schimel</cp:lastModifiedBy>
  <cp:revision>1</cp:revision>
  <dcterms:created xsi:type="dcterms:W3CDTF">2023-01-05T15:30:24Z</dcterms:created>
  <dcterms:modified xsi:type="dcterms:W3CDTF">2023-01-05T15:39:46Z</dcterms:modified>
</cp:coreProperties>
</file>