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1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7" algn="l" defTabSz="4571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4" algn="l" defTabSz="4571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3" algn="l" defTabSz="4571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3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4" cy="1738168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9" indent="0" algn="ctr">
              <a:buNone/>
              <a:defRPr sz="1576"/>
            </a:lvl2pPr>
            <a:lvl3pPr marL="719919" indent="0" algn="ctr">
              <a:buNone/>
              <a:defRPr sz="1417"/>
            </a:lvl3pPr>
            <a:lvl4pPr marL="1079879" indent="0" algn="ctr">
              <a:buNone/>
              <a:defRPr sz="1260"/>
            </a:lvl4pPr>
            <a:lvl5pPr marL="1439837" indent="0" algn="ctr">
              <a:buNone/>
              <a:defRPr sz="1260"/>
            </a:lvl5pPr>
            <a:lvl6pPr marL="1799798" indent="0" algn="ctr">
              <a:buNone/>
              <a:defRPr sz="1260"/>
            </a:lvl6pPr>
            <a:lvl7pPr marL="2159757" indent="0" algn="ctr">
              <a:buNone/>
              <a:defRPr sz="1260"/>
            </a:lvl7pPr>
            <a:lvl8pPr marL="2519717" indent="0" algn="ctr">
              <a:buNone/>
              <a:defRPr sz="1260"/>
            </a:lvl8pPr>
            <a:lvl9pPr marL="2879676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0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8"/>
            <a:ext cx="1552352" cy="61010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383298"/>
            <a:ext cx="4567064" cy="61010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5" y="1794831"/>
            <a:ext cx="6209407" cy="29947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5" y="4817877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9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2pPr>
            <a:lvl3pPr marL="71991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7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3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9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5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71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7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84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1916485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5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383299"/>
            <a:ext cx="6209407" cy="13915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3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9" indent="0">
              <a:buNone/>
              <a:defRPr sz="1576" b="1"/>
            </a:lvl2pPr>
            <a:lvl3pPr marL="719919" indent="0">
              <a:buNone/>
              <a:defRPr sz="1417" b="1"/>
            </a:lvl3pPr>
            <a:lvl4pPr marL="1079879" indent="0">
              <a:buNone/>
              <a:defRPr sz="1260" b="1"/>
            </a:lvl4pPr>
            <a:lvl5pPr marL="1439837" indent="0">
              <a:buNone/>
              <a:defRPr sz="1260" b="1"/>
            </a:lvl5pPr>
            <a:lvl6pPr marL="1799798" indent="0">
              <a:buNone/>
              <a:defRPr sz="1260" b="1"/>
            </a:lvl6pPr>
            <a:lvl7pPr marL="2159757" indent="0">
              <a:buNone/>
              <a:defRPr sz="1260" b="1"/>
            </a:lvl7pPr>
            <a:lvl8pPr marL="2519717" indent="0">
              <a:buNone/>
              <a:defRPr sz="1260" b="1"/>
            </a:lvl8pPr>
            <a:lvl9pPr marL="2879676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50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3"/>
            <a:ext cx="3060647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9" indent="0">
              <a:buNone/>
              <a:defRPr sz="1576" b="1"/>
            </a:lvl2pPr>
            <a:lvl3pPr marL="719919" indent="0">
              <a:buNone/>
              <a:defRPr sz="1417" b="1"/>
            </a:lvl3pPr>
            <a:lvl4pPr marL="1079879" indent="0">
              <a:buNone/>
              <a:defRPr sz="1260" b="1"/>
            </a:lvl4pPr>
            <a:lvl5pPr marL="1439837" indent="0">
              <a:buNone/>
              <a:defRPr sz="1260" b="1"/>
            </a:lvl5pPr>
            <a:lvl6pPr marL="1799798" indent="0">
              <a:buNone/>
              <a:defRPr sz="1260" b="1"/>
            </a:lvl6pPr>
            <a:lvl7pPr marL="2159757" indent="0">
              <a:buNone/>
              <a:defRPr sz="1260" b="1"/>
            </a:lvl7pPr>
            <a:lvl8pPr marL="2519717" indent="0">
              <a:buNone/>
              <a:defRPr sz="1260" b="1"/>
            </a:lvl8pPr>
            <a:lvl9pPr marL="2879676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50"/>
            <a:ext cx="3060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57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7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5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79954"/>
            <a:ext cx="2321965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2519"/>
            </a:lvl1pPr>
            <a:lvl2pPr>
              <a:defRPr sz="2203"/>
            </a:lvl2pPr>
            <a:lvl3pPr>
              <a:defRPr sz="1890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2159795"/>
            <a:ext cx="2321965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9" indent="0">
              <a:buNone/>
              <a:defRPr sz="1102"/>
            </a:lvl2pPr>
            <a:lvl3pPr marL="719919" indent="0">
              <a:buNone/>
              <a:defRPr sz="945"/>
            </a:lvl3pPr>
            <a:lvl4pPr marL="1079879" indent="0">
              <a:buNone/>
              <a:defRPr sz="786"/>
            </a:lvl4pPr>
            <a:lvl5pPr marL="1439837" indent="0">
              <a:buNone/>
              <a:defRPr sz="786"/>
            </a:lvl5pPr>
            <a:lvl6pPr marL="1799798" indent="0">
              <a:buNone/>
              <a:defRPr sz="786"/>
            </a:lvl6pPr>
            <a:lvl7pPr marL="2159757" indent="0">
              <a:buNone/>
              <a:defRPr sz="786"/>
            </a:lvl7pPr>
            <a:lvl8pPr marL="2519717" indent="0">
              <a:buNone/>
              <a:defRPr sz="786"/>
            </a:lvl8pPr>
            <a:lvl9pPr marL="2879676" indent="0">
              <a:buNone/>
              <a:defRPr sz="7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06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79954"/>
            <a:ext cx="2321965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9" indent="0">
              <a:buNone/>
              <a:defRPr sz="2203"/>
            </a:lvl2pPr>
            <a:lvl3pPr marL="719919" indent="0">
              <a:buNone/>
              <a:defRPr sz="1890"/>
            </a:lvl3pPr>
            <a:lvl4pPr marL="1079879" indent="0">
              <a:buNone/>
              <a:defRPr sz="1576"/>
            </a:lvl4pPr>
            <a:lvl5pPr marL="1439837" indent="0">
              <a:buNone/>
              <a:defRPr sz="1576"/>
            </a:lvl5pPr>
            <a:lvl6pPr marL="1799798" indent="0">
              <a:buNone/>
              <a:defRPr sz="1576"/>
            </a:lvl6pPr>
            <a:lvl7pPr marL="2159757" indent="0">
              <a:buNone/>
              <a:defRPr sz="1576"/>
            </a:lvl7pPr>
            <a:lvl8pPr marL="2519717" indent="0">
              <a:buNone/>
              <a:defRPr sz="1576"/>
            </a:lvl8pPr>
            <a:lvl9pPr marL="2879676" indent="0">
              <a:buNone/>
              <a:defRPr sz="15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2159795"/>
            <a:ext cx="2321965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9" indent="0">
              <a:buNone/>
              <a:defRPr sz="1102"/>
            </a:lvl2pPr>
            <a:lvl3pPr marL="719919" indent="0">
              <a:buNone/>
              <a:defRPr sz="945"/>
            </a:lvl3pPr>
            <a:lvl4pPr marL="1079879" indent="0">
              <a:buNone/>
              <a:defRPr sz="786"/>
            </a:lvl4pPr>
            <a:lvl5pPr marL="1439837" indent="0">
              <a:buNone/>
              <a:defRPr sz="786"/>
            </a:lvl5pPr>
            <a:lvl6pPr marL="1799798" indent="0">
              <a:buNone/>
              <a:defRPr sz="786"/>
            </a:lvl6pPr>
            <a:lvl7pPr marL="2159757" indent="0">
              <a:buNone/>
              <a:defRPr sz="786"/>
            </a:lvl7pPr>
            <a:lvl8pPr marL="2519717" indent="0">
              <a:buNone/>
              <a:defRPr sz="786"/>
            </a:lvl8pPr>
            <a:lvl9pPr marL="2879676" indent="0">
              <a:buNone/>
              <a:defRPr sz="7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4" y="383299"/>
            <a:ext cx="6209407" cy="139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4" y="1916485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4D13-938B-4693-8C7A-FE9EFAB751DE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880C-DCBB-4D02-96A9-F5D4B451E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6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19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80" indent="-179980" algn="l" defTabSz="719919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203" kern="1200">
          <a:solidFill>
            <a:schemeClr val="tx1"/>
          </a:solidFill>
          <a:latin typeface="+mn-lt"/>
          <a:ea typeface="+mn-ea"/>
          <a:cs typeface="+mn-cs"/>
        </a:defRPr>
      </a:lvl1pPr>
      <a:lvl2pPr marL="539938" indent="-179980" algn="l" defTabSz="719919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99" indent="-179980" algn="l" defTabSz="719919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59858" indent="-179980" algn="l" defTabSz="719919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818" indent="-179980" algn="l" defTabSz="719919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78" indent="-179980" algn="l" defTabSz="719919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736" indent="-179980" algn="l" defTabSz="719919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97" indent="-179980" algn="l" defTabSz="719919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56" indent="-179980" algn="l" defTabSz="719919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9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19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79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37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98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57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717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76" algn="l" defTabSz="71991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84F10E7-85AB-1800-33C3-8696625D637A}"/>
              </a:ext>
            </a:extLst>
          </p:cNvPr>
          <p:cNvSpPr/>
          <p:nvPr/>
        </p:nvSpPr>
        <p:spPr>
          <a:xfrm rot="1868939">
            <a:off x="3193751" y="1788692"/>
            <a:ext cx="2512193" cy="3480091"/>
          </a:xfrm>
          <a:prstGeom prst="ellipse">
            <a:avLst/>
          </a:prstGeom>
          <a:solidFill>
            <a:srgbClr val="582808"/>
          </a:solidFill>
          <a:ln>
            <a:noFill/>
          </a:ln>
          <a:effectLst>
            <a:innerShdw blurRad="63500" dist="5080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9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4BDD22-25EC-7C57-4491-F74CE3F86A7A}"/>
              </a:ext>
            </a:extLst>
          </p:cNvPr>
          <p:cNvSpPr/>
          <p:nvPr/>
        </p:nvSpPr>
        <p:spPr>
          <a:xfrm rot="2305507" flipH="1">
            <a:off x="4156050" y="1652598"/>
            <a:ext cx="564408" cy="3665522"/>
          </a:xfrm>
          <a:custGeom>
            <a:avLst/>
            <a:gdLst>
              <a:gd name="connsiteX0" fmla="*/ 9940 w 487266"/>
              <a:gd name="connsiteY0" fmla="*/ 4264 h 4129003"/>
              <a:gd name="connsiteX1" fmla="*/ 298174 w 487266"/>
              <a:gd name="connsiteY1" fmla="*/ 312377 h 4129003"/>
              <a:gd name="connsiteX2" fmla="*/ 69574 w 487266"/>
              <a:gd name="connsiteY2" fmla="*/ 1992090 h 4129003"/>
              <a:gd name="connsiteX3" fmla="*/ 487018 w 487266"/>
              <a:gd name="connsiteY3" fmla="*/ 3691682 h 4129003"/>
              <a:gd name="connsiteX4" fmla="*/ 0 w 487266"/>
              <a:gd name="connsiteY4" fmla="*/ 4129003 h 41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66" h="4129003">
                <a:moveTo>
                  <a:pt x="9940" y="4264"/>
                </a:moveTo>
                <a:cubicBezTo>
                  <a:pt x="149087" y="-7332"/>
                  <a:pt x="288235" y="-18927"/>
                  <a:pt x="298174" y="312377"/>
                </a:cubicBezTo>
                <a:cubicBezTo>
                  <a:pt x="308113" y="643681"/>
                  <a:pt x="38100" y="1428872"/>
                  <a:pt x="69574" y="1992090"/>
                </a:cubicBezTo>
                <a:cubicBezTo>
                  <a:pt x="101048" y="2555308"/>
                  <a:pt x="498614" y="3335530"/>
                  <a:pt x="487018" y="3691682"/>
                </a:cubicBezTo>
                <a:cubicBezTo>
                  <a:pt x="475422" y="4047834"/>
                  <a:pt x="237711" y="4088418"/>
                  <a:pt x="0" y="4129003"/>
                </a:cubicBezTo>
              </a:path>
            </a:pathLst>
          </a:custGeom>
          <a:ln w="127000" cap="rnd">
            <a:solidFill>
              <a:schemeClr val="bg1"/>
            </a:solidFill>
            <a:round/>
          </a:ln>
          <a:effectLst>
            <a:innerShdw blurRad="63500" dist="508000" dir="27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9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B2BEE-2B07-D659-5385-CD162C7C5AE4}"/>
              </a:ext>
            </a:extLst>
          </p:cNvPr>
          <p:cNvSpPr/>
          <p:nvPr/>
        </p:nvSpPr>
        <p:spPr>
          <a:xfrm rot="19812401">
            <a:off x="1600069" y="1685109"/>
            <a:ext cx="3023260" cy="3985988"/>
          </a:xfrm>
          <a:prstGeom prst="ellipse">
            <a:avLst/>
          </a:prstGeom>
          <a:solidFill>
            <a:srgbClr val="582808"/>
          </a:solidFill>
          <a:ln w="63500">
            <a:solidFill>
              <a:schemeClr val="bg1"/>
            </a:solidFill>
          </a:ln>
          <a:effectLst>
            <a:innerShdw blurRad="63500" dist="812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9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BC27E84-54F1-09B8-F40A-A205655255DD}"/>
              </a:ext>
            </a:extLst>
          </p:cNvPr>
          <p:cNvSpPr/>
          <p:nvPr/>
        </p:nvSpPr>
        <p:spPr>
          <a:xfrm rot="19431987">
            <a:off x="2904321" y="1405776"/>
            <a:ext cx="511518" cy="4334499"/>
          </a:xfrm>
          <a:custGeom>
            <a:avLst/>
            <a:gdLst>
              <a:gd name="connsiteX0" fmla="*/ 9940 w 487266"/>
              <a:gd name="connsiteY0" fmla="*/ 4264 h 4129003"/>
              <a:gd name="connsiteX1" fmla="*/ 298174 w 487266"/>
              <a:gd name="connsiteY1" fmla="*/ 312377 h 4129003"/>
              <a:gd name="connsiteX2" fmla="*/ 69574 w 487266"/>
              <a:gd name="connsiteY2" fmla="*/ 1992090 h 4129003"/>
              <a:gd name="connsiteX3" fmla="*/ 487018 w 487266"/>
              <a:gd name="connsiteY3" fmla="*/ 3691682 h 4129003"/>
              <a:gd name="connsiteX4" fmla="*/ 0 w 487266"/>
              <a:gd name="connsiteY4" fmla="*/ 4129003 h 41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66" h="4129003">
                <a:moveTo>
                  <a:pt x="9940" y="4264"/>
                </a:moveTo>
                <a:cubicBezTo>
                  <a:pt x="149087" y="-7332"/>
                  <a:pt x="288235" y="-18927"/>
                  <a:pt x="298174" y="312377"/>
                </a:cubicBezTo>
                <a:cubicBezTo>
                  <a:pt x="308113" y="643681"/>
                  <a:pt x="38100" y="1428872"/>
                  <a:pt x="69574" y="1992090"/>
                </a:cubicBezTo>
                <a:cubicBezTo>
                  <a:pt x="101048" y="2555308"/>
                  <a:pt x="498614" y="3335530"/>
                  <a:pt x="487018" y="3691682"/>
                </a:cubicBezTo>
                <a:cubicBezTo>
                  <a:pt x="475422" y="4047834"/>
                  <a:pt x="237711" y="4088418"/>
                  <a:pt x="0" y="4129003"/>
                </a:cubicBezTo>
              </a:path>
            </a:pathLst>
          </a:custGeom>
          <a:ln w="127000">
            <a:solidFill>
              <a:schemeClr val="bg1"/>
            </a:solidFill>
          </a:ln>
          <a:effectLst>
            <a:innerShdw blurRad="63500" dist="812800" dir="81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90" dirty="0"/>
          </a:p>
        </p:txBody>
      </p:sp>
    </p:spTree>
    <p:extLst>
      <p:ext uri="{BB962C8B-B14F-4D97-AF65-F5344CB8AC3E}">
        <p14:creationId xmlns:p14="http://schemas.microsoft.com/office/powerpoint/2010/main" val="24538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Schimel</dc:creator>
  <cp:lastModifiedBy>Alexandre Schimel</cp:lastModifiedBy>
  <cp:revision>3</cp:revision>
  <dcterms:created xsi:type="dcterms:W3CDTF">2022-08-30T08:09:15Z</dcterms:created>
  <dcterms:modified xsi:type="dcterms:W3CDTF">2022-08-30T09:34:37Z</dcterms:modified>
</cp:coreProperties>
</file>