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ae5f0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ae5f0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ae5f06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ae5f06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ae5f06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2ae5f06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ae5f06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2ae5f0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2ae5f06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2ae5f06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ae5f06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ae5f06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Schoenberg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Problem Identification</a:t>
            </a:r>
            <a:endParaRPr sz="26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Big Mountain Resort is a ski resort located in Montana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have recently installed one new chairlift, increasing their operational costs for the season by $1.54M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also suspect that they are not making optimal use of their various facilities and that their ticket prices are not competitive within their market segment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Problem Identification</a:t>
            </a:r>
            <a:endParaRPr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Big Mountain Resort seeks an answer to the overarching question: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opportunities exist for Big Mountain Resort to support </a:t>
            </a:r>
            <a:r>
              <a:rPr lang="en" sz="1600"/>
              <a:t>their recent $1.54M increase in operational cost this season, while maintaining profit margins at or above 10% and gaining insight on how to optimally capitalize on their facilities over the next year?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Success criteria for a solution include: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 Mountain Resort will develop an operating strategy that optimizes their use of resources and ticket pricing, allowing them to maintain profit margins at or above 10%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 Mountain Resort will recoup the increased operational cost of $1.54M per season for the new chair lift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Recommendation and Key Findings</a:t>
            </a:r>
            <a:endParaRPr sz="262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 vertical drop by 150 feet, add one run, add one chairlift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 the model, these upgrades could support a ticket price increase of $8.61 and generate $15M+ increased revenue annually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Potentially high capital investment to implement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Close 1-5 of the least-used runs permanently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 the model, closing one run will result in no lost revenue, while there is a drop in revenue to close two, a further drop to close three, and </a:t>
            </a:r>
            <a:r>
              <a:rPr lang="en" sz="1600"/>
              <a:t>then</a:t>
            </a:r>
            <a:r>
              <a:rPr lang="en" sz="1600"/>
              <a:t> no change between three and five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resort could test individual closures of specific runs during the season to generate real-world data with relatively low risk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Modeling Results and Analysis</a:t>
            </a:r>
            <a:endParaRPr sz="26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Key model findings: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 Mountain Resort’s expected ticket price is $95.87, but actual ticket price is $81.00 – with expected mean absolute error of $10.39, Big Mountain seems to have room to increase prices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Caveats: </a:t>
            </a:r>
            <a:endParaRPr sz="16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operational costs data from all resorts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resorts may also be “underpricing” or “overpricing” themselves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 Mountain Resort provides average or better offerings and facilities compared with the market share in each of the following categories: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Ticket prices, vertical drop, snow making acreage, total number of chairlifts, number of fast quad chairlifts, total number of runs, longest run lengths, number of trams, and skiable terrain area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Modeling Results and Analysis</a:t>
            </a:r>
            <a:endParaRPr sz="26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scenarios were modeled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/>
              <a:t>Scenario 1:</a:t>
            </a:r>
            <a:r>
              <a:rPr lang="en" sz="1600"/>
              <a:t> close up to 10 runs permanently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Recommendation is to pursue further investigation of this option, but close no more than 5 runs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/>
              <a:t>Scenario 2:</a:t>
            </a:r>
            <a:r>
              <a:rPr lang="en" sz="1600"/>
              <a:t> Increase vertical drop by 150 feet, add one run, add one chairlift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Recommendation is to pursue further investigation of this option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/>
              <a:t>Scenario 3:</a:t>
            </a:r>
            <a:r>
              <a:rPr lang="en" sz="1600"/>
              <a:t> Scenario 2 conditions, with addition of 2 acres of snowmaking area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Recommendation is to not pursue further investigation of this option, as its return is not high enough to justify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/>
              <a:t>Scenario 4:</a:t>
            </a:r>
            <a:r>
              <a:rPr lang="en" sz="1600"/>
              <a:t> Increase longest run by 0.2 miles, add 4 acres of snowmaking area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Recommendation is to not pursue further investigation of this option, as there is no increase in revenue generated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Summary and Conclusion</a:t>
            </a:r>
            <a:endParaRPr sz="26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Big Mountain Resort has multiple different pathways at their disposal to increase their revenue as well as recoup their increased operational costs and remain competitively priced in their market segment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Thus far, two modeled options yield promising results: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Option 1 includes less risk and can be more easily tested, but does not generate revenue; rather, it lowers operational costs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Option 2 requires heavy up-front investment and greater risk, but provides significant positive revenue once implemented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