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A7527-8999-4590-96AC-DECC51C8FEF9}" type="datetimeFigureOut">
              <a:rPr lang="nl-BE" smtClean="0"/>
              <a:t>27/03/2022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BE3A-E788-4D9E-A9F2-67BCA35403C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65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Dataset: mensen met hartziekte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Mensen met hartziekte: onderverdeling per geslacht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Mensen met hartziekte: onderverdeling per ras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Mensen met hartziekte: 'top 2' rassen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Fysische gezondheid en hartziekte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Histogram1445664487616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Invloed BMI op de fysische gezondheid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Gemiddeld aantal uren slaap per leeftijdscategorie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Gemiddelde van mentale gezondheid per leeftijdscategorie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Hartziekte: invloed van leeftijd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Hartziekte: invloed van suikerziekte per leeftijd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Hartziekte per leeftijdscategorie, met suikerziekte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Hartziekte per leeftijdscategorie, zonder suikerziekte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Hartziekte: invloed van roken: totaalbeeld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Hartziekte: invloed van roken: detailbeeld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Hartziekte: invloed alcohol per leeftijdscategorie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b51f48-db29-4f4a-92e0-e9e7809a1bb1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heart_disease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artziekte: invloed alcohol per leeftijdscategorie ,slicer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Invloed alcohol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ysische gezondheid en hartziekte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Fysische gezondheid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istogram1445664487616 ,slicer ,Invloed BMI op de fysische gezondheid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eyDriversVisual ,slicer ,slicer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Invloed slaap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emiddeld aantal uren slaap per leeftijdscategorie ,slicer ,tableEx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emiddelde van mentale gezondheid per leeftijdscategorie ,slicer ,slicer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Mentale gezondheid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ataset: mensen met hartziekte ,Mensen met hartziekte: onderverdeling per geslacht ,Mensen met hartziekte: onderverdeling per ras ,Mensen met hartziekte: 'top 2' rassen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- volledig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Hartziekte: invloed van leeftijd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Invloed leeftijd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artziekte: invloed van suikerziekte per leeftijd ,slicer ,image ,textbox ,shape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Invloed suikerziekte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aterfallChart ,image ,textbox ,shape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Correlatie-1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artziekte per leeftijdscategorie, met suikerziekte ,image ,textbox ,shape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Correlatie-2a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artziekte per leeftijdscategorie, zonder suikerziekte ,image ,textbox ,shape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Correlatie-2b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eyDriversVisual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Correlatie-3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Hartziekte: invloed van roken: totaalbeeld ,Hartziekte: invloed van roken: detailbeeld ,image ,textbo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Invloed roken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Breedbeeld</PresentationFormat>
  <Paragraphs>227</Paragraphs>
  <Slides>15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Custom Design</vt:lpstr>
      <vt:lpstr>heart_disease</vt:lpstr>
      <vt:lpstr>Dataset - volledig</vt:lpstr>
      <vt:lpstr>Invloed leeftijd</vt:lpstr>
      <vt:lpstr>Invloed suikerziekte</vt:lpstr>
      <vt:lpstr>Correlatie-1</vt:lpstr>
      <vt:lpstr>Correlatie-2a</vt:lpstr>
      <vt:lpstr>Correlatie-2b</vt:lpstr>
      <vt:lpstr>Correlatie-3</vt:lpstr>
      <vt:lpstr>Invloed roken</vt:lpstr>
      <vt:lpstr>Invloed alcohol</vt:lpstr>
      <vt:lpstr>Fysische gezondheid</vt:lpstr>
      <vt:lpstr>BMI</vt:lpstr>
      <vt:lpstr>Invloed slaap</vt:lpstr>
      <vt:lpstr>Slaap</vt:lpstr>
      <vt:lpstr>Mentale gezondheid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alex s</cp:lastModifiedBy>
  <cp:revision>5</cp:revision>
  <dcterms:created xsi:type="dcterms:W3CDTF">2016-09-04T11:54:55Z</dcterms:created>
  <dcterms:modified xsi:type="dcterms:W3CDTF">2022-03-27T05:18:46Z</dcterms:modified>
</cp:coreProperties>
</file>