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3CD2A-13CC-45A1-B64A-E6DA1D3B04F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206F6-A96E-49E4-A242-9CC8E901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E21A-FF7C-49B2-A9B9-DD72366A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C787A-BB54-418F-9870-8C489CF3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4C9F-7B45-42B2-9EA1-D7DD681D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ED29-B081-40B3-9626-8E4CB4ED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B1FC-AC2A-4F88-9BCF-C8E1B27D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61BE-34C1-4216-8942-705A58B0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3E8A2-5538-4B34-8E7E-E1DFB10E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34747-7DB3-4EC2-85F2-AF7A7927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C07C3-F290-40B5-B22D-A847675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2091-79C9-4AE6-BD15-3FF2479F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FF963-BE52-461A-A243-8683ABD6C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19FAA-B8F8-444C-97CB-711B9D4D8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1228-7AB1-4521-BF0D-28355645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FCAE-7C4F-4923-A205-639EB5EB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1B55-6E6E-49A9-9FF2-3F7BCA14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A7EF-947B-4678-AC9B-9E1F58E8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E769-FC5E-4640-A901-2C32EECC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A558-E344-4AB9-B152-70DBE68E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3991-5E4E-4F61-B0DE-2FF0F006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8863-5456-40DA-B17F-348B1D3C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4A29-4460-498B-9429-CA7D6BBA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DF0D3-DF8C-402E-A6F3-4A371E9A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6B1E-E43A-4DC4-B2AC-61885929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FFD6-82B7-46E2-AFA1-581B425A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4A17-7F0A-407A-8A66-65790C47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9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2E52-480F-42E8-A92B-1A60F3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D795-65D5-4C6D-ADE8-40C55DE01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E639-B3D4-4547-B26C-851FC441E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E4DC6-DE7F-4565-833C-1A59FD6B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B0FE1-298B-4667-BAC1-BFC89A11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A9B74-2999-4C13-9CBE-27F67174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8B2-D798-4ABB-8A39-D7EA254E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3F59E-EFF2-4E1C-978E-3B865CF1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A8DA-DA84-423D-876E-141838BF1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AAA16-B165-4441-97AA-AC5965796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E0414-3F0B-4280-822E-7460180C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8BEFF-8109-471E-9FA6-50A2A64D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7FD4C-5F12-4B28-A8EB-A4AB0499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A6BFA-8AD8-4B1D-B074-30F8C19B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B87B-F420-4C74-A31B-001474CD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CCD63-7A5D-4CFB-87FC-1876081A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00189-3121-4959-99AE-47D612C3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48AD9-6754-4F6F-84BC-6F35D06F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1E999-459C-4BE9-B58B-403C13A1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ED849-E613-4452-AE6C-F2907499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BF80D-E283-433E-8497-7443C516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4856-4ED2-4B59-AC21-5B37B137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7DA3-1045-4209-AE79-18144DF6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D2E6B-367D-48C6-845B-1F75F9EE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F92B7-338A-4490-A435-44F303D2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D9307-4758-41B2-935E-61813C7D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EA96C-5669-47B0-878A-8744A4B3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B591-1DC5-4506-9F84-9E18EB05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B9AFA-4775-426E-895D-04552FC94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FDC6-497E-41FF-A594-50DAFBAFC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A3631-8F2E-42BC-8742-52777CF1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B248-ED06-416F-A35F-427CE3FE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33B84-B6AB-4F37-85E9-A322C7BA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EBB3F-94F6-48F8-A34B-34B8C73B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16A-CD66-4962-AA86-5EE6FCA0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F5C0-0DCB-4FE1-9135-FF36C38F5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BEA08-9C53-49D2-A588-1A2EE39E539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E022-DE7B-4104-8EF9-5752454C8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E1FA-2BEC-4A43-AC6B-A7309CF0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7902-2183-48A1-ADBB-D81F7D26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learning/exam-dp-100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17785" y="2320069"/>
            <a:ext cx="9144000" cy="1671637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7200" dirty="0">
                <a:latin typeface="Georgia" panose="02040502050405020303" pitchFamily="18" charset="0"/>
              </a:rPr>
              <a:t>Enterprise Machine Learning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395325"/>
              </p:ext>
            </p:extLst>
          </p:nvPr>
        </p:nvGraphicFramePr>
        <p:xfrm>
          <a:off x="917331" y="1421179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03">
                  <a:extLst>
                    <a:ext uri="{9D8B030D-6E8A-4147-A177-3AD203B41FA5}">
                      <a16:colId xmlns:a16="http://schemas.microsoft.com/office/drawing/2014/main" val="1935358425"/>
                    </a:ext>
                  </a:extLst>
                </a:gridCol>
                <a:gridCol w="3097237">
                  <a:extLst>
                    <a:ext uri="{9D8B030D-6E8A-4147-A177-3AD203B41FA5}">
                      <a16:colId xmlns:a16="http://schemas.microsoft.com/office/drawing/2014/main" val="14727355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37618164"/>
                    </a:ext>
                  </a:extLst>
                </a:gridCol>
                <a:gridCol w="1468901">
                  <a:extLst>
                    <a:ext uri="{9D8B030D-6E8A-4147-A177-3AD203B41FA5}">
                      <a16:colId xmlns:a16="http://schemas.microsoft.com/office/drawing/2014/main" val="10993903"/>
                    </a:ext>
                  </a:extLst>
                </a:gridCol>
                <a:gridCol w="2737339">
                  <a:extLst>
                    <a:ext uri="{9D8B030D-6E8A-4147-A177-3AD203B41FA5}">
                      <a16:colId xmlns:a16="http://schemas.microsoft.com/office/drawing/2014/main" val="101392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Final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8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Introduction to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March 9-10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9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Regression and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March 16-17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3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Natural Language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March 23-24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7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Ensembling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&amp;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March 30-31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1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Prep for DP-100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April 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Week 7-8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Prep for DP-100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April 13-14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Dataset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Graduation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April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Project Capstone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498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7331" y="5222745"/>
            <a:ext cx="10515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Resources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PowerPoints on Google Drive 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Slack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49266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B12B-A8D0-4E19-8F2E-170B010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DP-100: Designing &amp; Implementing a Data Science Solution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05DE-7429-46EB-BA74-B8BB45CB0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221"/>
            <a:ext cx="10515600" cy="9175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  <a:hlinkClick r:id="rId2"/>
              </a:rPr>
              <a:t>https://www.microsoft.com/en-us/learning/exam-dp-100.aspx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14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102</Words>
  <Application>Microsoft Office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Office Theme</vt:lpstr>
      <vt:lpstr>Enterprise Machine Learning</vt:lpstr>
      <vt:lpstr>AGENDA</vt:lpstr>
      <vt:lpstr>DP-100: Designing &amp; Implementing a Data Science Solution on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Machine Learning</dc:title>
  <dc:creator>Sravan Ankaraju</dc:creator>
  <cp:lastModifiedBy>Sravan Ankaraju</cp:lastModifiedBy>
  <cp:revision>2</cp:revision>
  <dcterms:created xsi:type="dcterms:W3CDTF">2019-03-09T04:21:45Z</dcterms:created>
  <dcterms:modified xsi:type="dcterms:W3CDTF">2019-03-09T04:27:46Z</dcterms:modified>
</cp:coreProperties>
</file>