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7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E969-9C4E-484A-B71D-2CC8333020A0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3529-4B2F-A640-AD39-5CDA6C9F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Proposals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Seong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7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Media Distance and Topic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Sources : Real-time top 50 online news papers in US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Top 3 ranked articles per media</a:t>
            </a:r>
          </a:p>
          <a:p>
            <a:r>
              <a:rPr lang="en-US" dirty="0" smtClean="0"/>
              <a:t>Data Extraction : Online on demand web scraping by key word search</a:t>
            </a:r>
          </a:p>
          <a:p>
            <a:r>
              <a:rPr lang="en-US" dirty="0" smtClean="0"/>
              <a:t>Analysis </a:t>
            </a:r>
          </a:p>
          <a:p>
            <a:pPr lvl="1"/>
            <a:r>
              <a:rPr lang="en-US" dirty="0" smtClean="0"/>
              <a:t>Topic &amp; Directions: NLP, Bayesian Topic Extraction(</a:t>
            </a:r>
            <a:r>
              <a:rPr lang="en-US" dirty="0" err="1" smtClean="0"/>
              <a:t>Dirichlet</a:t>
            </a:r>
            <a:r>
              <a:rPr lang="en-US" dirty="0" smtClean="0"/>
              <a:t> Processes), SVM</a:t>
            </a:r>
          </a:p>
          <a:p>
            <a:pPr lvl="1"/>
            <a:r>
              <a:rPr lang="en-US" dirty="0" smtClean="0"/>
              <a:t>Distance and Similarity Analysis </a:t>
            </a:r>
            <a:r>
              <a:rPr lang="en-US" dirty="0" smtClean="0">
                <a:sym typeface="Wingdings"/>
              </a:rPr>
              <a:t>--&gt; Media Clustering based the latent topic and directions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- No predetermined political direction but only based on the extracted directions</a:t>
            </a:r>
          </a:p>
          <a:p>
            <a:r>
              <a:rPr lang="en-US" dirty="0" smtClean="0">
                <a:sym typeface="Wingdings"/>
              </a:rPr>
              <a:t>Output : Visualization</a:t>
            </a:r>
          </a:p>
          <a:p>
            <a:r>
              <a:rPr lang="en-US" dirty="0" smtClean="0">
                <a:sym typeface="Wingdings"/>
              </a:rPr>
              <a:t>- Reconstructed News</a:t>
            </a:r>
          </a:p>
          <a:p>
            <a:r>
              <a:rPr lang="en-US" dirty="0" smtClean="0">
                <a:sym typeface="Wingdings"/>
              </a:rPr>
              <a:t>- Media Map</a:t>
            </a:r>
          </a:p>
          <a:p>
            <a:r>
              <a:rPr lang="en-US" dirty="0" smtClean="0">
                <a:sym typeface="Wingdings"/>
              </a:rPr>
              <a:t>- Media and News Recommendations</a:t>
            </a: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122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6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 Theme</vt:lpstr>
      <vt:lpstr>Project Proposals</vt:lpstr>
      <vt:lpstr>1. Media Distance and Topic Directions</vt:lpstr>
      <vt:lpstr>Kaggle Data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Proposals</dc:title>
  <dc:creator>Alex Seong</dc:creator>
  <cp:lastModifiedBy>Alex Seong</cp:lastModifiedBy>
  <cp:revision>6</cp:revision>
  <dcterms:created xsi:type="dcterms:W3CDTF">2017-01-04T19:40:43Z</dcterms:created>
  <dcterms:modified xsi:type="dcterms:W3CDTF">2017-01-05T05:09:13Z</dcterms:modified>
</cp:coreProperties>
</file>