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256" r:id="rId2"/>
    <p:sldId id="258" r:id="rId3"/>
    <p:sldId id="260" r:id="rId4"/>
    <p:sldId id="26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35"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635201-380C-4BDA-BA5D-11975CD95B79}" type="datetimeFigureOut">
              <a:rPr lang="en-ZA" smtClean="0"/>
              <a:t>2018-02-19</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510021-E7FB-4CA0-B190-EB1C4A5A949C}" type="slidenum">
              <a:rPr lang="en-ZA" smtClean="0"/>
              <a:t>‹#›</a:t>
            </a:fld>
            <a:endParaRPr lang="en-Z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EC247064-2AE0-4F4D-87D8-155FB8D12EDC}" type="datetime1">
              <a:rPr lang="en-ZA" smtClean="0"/>
              <a:t>2018-02-19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6C363BC1-1504-4264-9B3B-CC9771EE43AD}" type="datetime1">
              <a:rPr lang="en-ZA" smtClean="0"/>
              <a:t>2018-02-19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4A4BDC7A-3BCA-49A6-B828-2586D19FEAD4}" type="datetime1">
              <a:rPr lang="en-ZA" smtClean="0"/>
              <a:t>2018-02-19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FC28EE1C-20CD-4B5F-B2E4-DB579E7569A5}" type="datetime1">
              <a:rPr lang="en-ZA" smtClean="0"/>
              <a:t>2018-02-19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DA8464-25AB-4A2D-ACA1-E73BB82A02DA}" type="datetime1">
              <a:rPr lang="en-ZA" smtClean="0"/>
              <a:t>2018-02-19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32189F2C-9172-40BE-99D4-1B104996469E}" type="datetime1">
              <a:rPr lang="en-ZA" smtClean="0"/>
              <a:t>2018-02-19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E4CE6465-59A8-4EEA-ABA0-75F3347518A7}" type="datetime1">
              <a:rPr lang="en-ZA" smtClean="0"/>
              <a:t>2018-02-19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38A6E966-34B4-46AB-91B0-674B2B379310}" type="datetime1">
              <a:rPr lang="en-ZA" smtClean="0"/>
              <a:t>2018-02-19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93558-9453-47A1-85A9-F195B996BD5F}" type="datetime1">
              <a:rPr lang="en-ZA" smtClean="0"/>
              <a:t>2018-02-19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45C4C4-E896-4E31-B37B-B9F1836449DC}" type="datetime1">
              <a:rPr lang="en-ZA" smtClean="0"/>
              <a:t>2018-02-19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19EE95-9488-4506-A7F6-7EC91071A92B}" type="datetime1">
              <a:rPr lang="en-ZA" smtClean="0"/>
              <a:t>2018-02-19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147FDB-160E-44B0-8A6A-3F91DBBC15EC}" type="slidenum">
              <a:rPr lang="en-ZA" smtClean="0"/>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E3C91-1ED5-4C4E-9CF0-DD7FCC802DE1}" type="datetime1">
              <a:rPr lang="en-ZA" smtClean="0"/>
              <a:t>2018-02-19</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47FDB-160E-44B0-8A6A-3F91DBBC15EC}" type="slidenum">
              <a:rPr lang="en-ZA" smtClean="0"/>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Website Content</a:t>
            </a:r>
            <a:endParaRPr lang="en-ZA" dirty="0"/>
          </a:p>
        </p:txBody>
      </p:sp>
      <p:sp>
        <p:nvSpPr>
          <p:cNvPr id="3" name="Subtitle 2"/>
          <p:cNvSpPr>
            <a:spLocks noGrp="1"/>
          </p:cNvSpPr>
          <p:nvPr>
            <p:ph type="subTitle" idx="1"/>
          </p:nvPr>
        </p:nvSpPr>
        <p:spPr/>
        <p:txBody>
          <a:bodyPr/>
          <a:lstStyle/>
          <a:p>
            <a:endParaRPr lang="en-Z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descr="data:image/jpg;base64,%20/9j/4AAQSkZJRgABAQEAYABgAAD/2wBDAAUDBAQEAwUEBAQFBQUGBwwIBwcHBw8LCwkMEQ8SEhEPERETFhwXExQaFRERGCEYGh0dHx8fExciJCIeJBweHx7/2wBDAQUFBQcGBw4ICA4eFBEUHh4eHh4eHh4eHh4eHh4eHh4eHh4eHh4eHh4eHh4eHh4eHh4eHh4eHh4eHh4eHh4eHh7/wAARCACbAC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2nwRSzzJBBG8ssjBURFyzE9AB3NMr179mLRdGvfGltq15rlvBqNnM4ttNdAXuAYmy4OeNuT2PSvtq9VUqbm+h4VOHPJRPN9f8N+INASB9b0e905bjPkm4iKb8YzjPpkfnWQ/3G+leqftGsv/AAlTKvjNtd/0mdjZY+XTjkDy/vHnjHQfdryt/uN9KMPUdSmpPr/XUKkVGTSPr6iiivmT1T5CrrfhF4isPCnj/T9e1NZmtbcSbxCm5vmRlGB9TWN/YGqf8+6/9/F/xo/sDVP+fdf+/i/419DPEYecXFzVn5o82NOpFpqLJfHGp2+teMdX1ezEgt7y7kmiEgw21jkZHrWK/wBxvpWr/YGqf8+6/wDfxf8AGkfQNU2H/R16f89F/wAaccVh4pJTX3oTpVG78rPqqipfs8v939aK+b549z1LPseC1KtvOyhlglYHoQhwaiPQ19KeGtQ1TR/Dum/2lai70/7JEUurSM74gUHEkfXA/vLn3ArhNz5wa3uFBZoJQB1JQ1C33T9K+m9Z1HUta0i9XSbUW1gYJN95dxnMg2niOM4J/wB5sD0zXzJ/yz/CgD6JooooA+dz0r1DSfjFqFhpdrY/2HbS/Z4ViD/aGXcFGAcbTjpXl+aM13/2Vjf+fUvuZ5v9sYD/AJ/R+9HqV/8AGbUbqxntl0K2jMsbJv8AtDHbkYzjbzXlh4Qj2pc0jH5T9KP7Kxv/AD6l9zD+2MB/z+j96PomijNFcnsanY7fbU/5kfO1FFeseAPBWgeMvA8Beb7LqVrJJHJNB97BYlQ6ng8HgjtX6tjMbTwcFUqbXt6H45gMBUx1R0qVua19evkeT0jfdP0r6R8Z2Oj+G/hncxLZWTi0tgkPmQg7pSNob/eJOfWvm5vun6VhlmYrHxlOMbJO3qdGbZW8unGnKV21f0Pomiiivhz9CPneux+H3jaPwiszR6U9zLLwzfbGRD6ZTBGfeuOor7TEY3LsRB06lRNPz/yPgMNgsyw1RVKVNqS8r/mdR468b6v4tkjW88u3tIjujt4s7c+pJ6muWb7p+lLSN90/SnQx2XUIKnTnFJeYsRgMyxE3Uqwk5PyPomiiivhvbQ7n6J7GfY+d6kggmnJWCGSUgZIRScflUder+DTo1h4Csbn+xbW/nupGS9Y3RR0xKRHuAycY+nSvPbsdMY8zPLZ7e4gx58EsW7pvQjP51C33T9K9c199C1Lwpqv/ABJ7Oy+xxM9vILwyFpSF4AYA9CDx6V5G33T9KE7hKPKfRNFFFZnYfO9aHh/WL/QtSW/06Xy5MFXU/dkU9VYdxVf7JJ6rR9kk9VrD+0MN/OjtXDua/wDPiRNqOoR3VtFbw6fbWcUcjSYiLHczAA53E+gqg33T9Ks/ZJPVaRrSTaeV6Uf2hhv50H+rmaf8+JH0DRTvLPqKK09pHuY/Vqv8p4XSqrMwVVLMeAAMk0ldt8MtO0GfU9PvLzXDbalHer5Nn5WfMwRt57ZOa+Ko03Umopn7ljMVHC0ZVZJu3ZN/lf7zinVkYq6lWHUEYIprfdP0rvfinp2gR6rqV9b64ZtUa5HmWXlY2Zxnn2FcE33T9KK1J0puLYYHFrF0Y1Umr901+drrz6nvNFFFfTn5aeD1Pp93PYX0F9asEngkEkbEZAYdOKgor5RNp3R+tyipJxa0ZZ1O9udS1Ce/vHD3E775GC4BP0qq33T9KWkb7p+lDberCEVFKMVZI95ooor6s/JD/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76" name="AutoShape 4" descr="data:image/jpg;base64,%20/9j/4AAQSkZJRgABAQEAYABgAAD/2wBDAAUDBAQEAwUEBAQFBQUGBwwIBwcHBw8LCwkMEQ8SEhEPERETFhwXExQaFRERGCEYGh0dHx8fExciJCIeJBweHx7/2wBDAQUFBQcGBw4ICA4eFBEUHh4eHh4eHh4eHh4eHh4eHh4eHh4eHh4eHh4eHh4eHh4eHh4eHh4eHh4eHh4eHh4eHh7/wAARCAAyAD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GJOaK8r8c+N/HVv8Tk8EeE9F0eaWWwF5HPfzsm4Zw2Men59aw/7W+MVzrWo6XqPizwV4feyWIuTCWyJFJBUvjPQj61XKTzHuFHPvXznBfeI7zW9UsNc+PENnFZyRpG9lbwr9o3RhiUxzgEle/SqcGk6PqHim807UviP8QNesorWGVDai5dnkdnDDaikBQFXBwOp9KfKHMe++NvFGk+D/AA9ca3rVwY7eEDCKMvIxOAqr3JNeTXfxJ+KuqeLNC/sP4f32n6HdSqJBeQ7nmQnliw/1QC81x2r+C/CsHxI8E6Xouk+KIp7zU/OuZdZDr5kUeG+VXwevU4r6lJBz70aIFdi0UoxRUFHknxbxovxf+HfigYVJLmbSrhz/AHZFyg/V6l8ZWe34uPJHpvhu6ludHjfzNZbCx+XKynZ8pyfmGenatn44eFNU8WeDo7XQ/I/tayvoL2z859q7425ye3BNcJrWi/GjWtds9W1Xwj4GvXtLeSBIp3aSMh2UliC33gV4I9TVrVEsu6FdatZeM/Eht9a8CaYzC0ZmKM0X+rI/d/Mvpz74qLSNen/4TbxNcXvxQ8Oae+20gE6W8WycLGzfIHlP3TIQeuT6VQsvC/xatdVvdQj8B/DtmukiUxMmY49m7lRngndz64FT6Ronxn02+1C7t/B3gPdfTLK6knbGQioAoB4GFz9SaYtRPB0h8Q/tGxXH/CTr4kt9F0V3S7jjiWMPI23aPL4/i75Ne7V4t+ziNT1TxR468Ta1DaRX8l9HYOlqP3UZhU7gntkj8q9pqZbjiPxRQKKkoxfGklvF4X1I3WsSaNEYGU30RAeDPAZc8Z9K8W8J6Za+J786fpPxu8XvdAErFKixlwOpXI5r0L49aDqmv+ApbfSY3mngnSdoE6yqucgepGc49q8S+DfhXxDeePtMuk0+7tYLG5Wa4mljKKoXqvPUnpj3r18Jg6NTCzqynZr+vxPKxWMrU8TGnGF0/wCvwPV/+FU+Iv8Aorni7/vpP8KwvF/hWTwnax3Gt/GrxbbiVtsaDYzvjrhQM17jXgv7THhvWrzWLLXLO1nu7JLbyHESljEwYnJA7HPX2rlwNOFeuoVJWR042rKhRc6auzuPgRbeGrHwlNa+G9bm1dWu5Li5nuFCTGVzk717V6F2rw79mXw3rWn3Opazf209paTwrDEkqlTK27O7B7Dpn3Ne5VOOowo15QhK6RWCrTrUVOasx1FAorkOoR/6Ui0UUAOHWmtRRQNCjrS9qKKSEKOlFFFMD//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77" name="AutoShape 5" descr="data:image/jpg;base64,%20/9j/4AAQSkZJRgABAQEAYABgAAD/2wBDAAUDBAQEAwUEBAQFBQUGBwwIBwcHBw8LCwkMEQ8SEhEPERETFhwXExQaFRERGCEYGh0dHx8fExciJCIeJBweHx7/2wBDAQUFBQcGBw4ICA4eFBEUHh4eHh4eHh4eHh4eHh4eHh4eHh4eHh4eHh4eHh4eHh4eHh4eHh4eHh4eHh4eHh4eHh7/wAARCAAgADk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JwMnpQBj+N9ei8MeEtU1+aMyJY27S7B/GQOB+JwK+aIvEXx41vQ5/H1jdTx6TGWkWOIxqmxT8xWI8soweTknB619DfEE6HrHhDVtDv8AUoIY7y2eEtuyUJHBx7HBr5Jg+J/jnw34WuPhvEtsyIXtI3ERaZVckFUIOCDng4zzXlZi3GUedtRs9u59jwzTjUoz9lCEqnMr8+vudbfPc+rPgx4yfx14Bs9dniWK63NBcqn3fMQ4JHsRg/jXZ15z8E9JtPAvw703QdQuFjvypuLoHOBJIclc+3C/hXokUkcsayRuHRhkMDwRXoUHL2cefe2p81mHsfrVT2HwXdvS46iiitTjAkAZPArmPEup3FwjWemybWPDyAEkewxWxrdpfXluI7G/WzfnLND5gP4ZFcw3hHWZMi4195l/uqgjH5Colz3XKJq6scnqukRtKltJ54UDdI+eGPpVbSPBGgSeMLbxTcRolzp0OIv3YKk54Y+rDnB7Z+ldRN8PtQMnmW2vTWzeqjIP1B4NX7TwfqtvAzLrkBu8YWc2Qyo+m7BP4VlWjWqL3pcz6X2Xy/rtdGuGkqDfI2r6O3Vdirr1vPqlos8YEcKDncCsjj+lJ4a1STRtts6ubTptJyV9xTH8CaxNN5l94juLs+hG1R+A4qx/whWogDydZeH6ruH5Gpo4d03zSd5d/wDLsvIc6nNolZHbwTRzwrLC4dGGQR3p9YvhnSL7SkdLrU1u1boqwCMA+vU/0rarpRkf/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78" name="AutoShape 6" descr="data:image/jpg;base64,%20/9j/4AAQSkZJRgABAQEAYABgAAD/2wBDAAUDBAQEAwUEBAQFBQUGBwwIBwcHBw8LCwkMEQ8SEhEPERETFhwXExQaFRERGCEYGh0dHx8fExciJCIeJBweHx7/2wBDAQUFBQcGBw4ICA4eFBEUHh4eHh4eHh4eHh4eHh4eHh4eHh4eHh4eHh4eHh4eHh4eHh4eHh4eHh4eHh4eHh4eHh7/wAARCAAcACg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Cpr138QtN+J9tba58bNetPBniN2fQfEFm4a1LFsiCUdI2H3fbHpnHrE3wd+JMNs9zN+0J4mjgRC7yPtCqoGSSScAY71l/sr+E9D8c/sz33hrxJZre6fc6veqVb70Z35DIf4WB5BHerF34X1jQrPwH8GfE3iSfWtJv9Qv7u6uHyry6ZZIskdrIepBZ4w3qAR0oA4uRdU+eS2/aE+IN/aIcPe2ekyy249SHA+Ye65Fdp4e+GHjnxDo9vrGiftHeI7+wuF3RTwlSrD+h9QeRXLeIvG/xC1X4SRfE7QfFMfhmxv9Vi0/wt4ftLSPZLGbnyR5zHksQsjbV4GPSuxufCeo6x4s+LPw98I63JoVnerpF3LLbjatrNOW+1hAOjSQxhiBjls8ZoA8nt7r4hXnxJvNO0D44a9d+FPDg83xF4iupAtpAVOTFH2kbjHoSfTqV6H+1Z4P0HwD+yPeeGvDdmLSxt7q0Bx96VvNXLuf4mJ5JooA6H9hr/AJIi/wD2G73/ANDFdp8ZPC2tapLoHizwrHbz+IvDV1JPbWtw22O8glTy57ct0UsuMMehUV4LL8IdM0W/vrHRvGHjbTrQXUrCC11cxoCWOThVxmk/4Vu3/RQviD/4PX/+JoA1tN8D+AH0x9HPw5+KkEsswe2sZIpDDpUhlDl7eT/Vp8w+9k8Z9Tn6H8C+D9H8HadPaaULiWW6nNxeXd1KZbi6lIA3yOepwAB0AAGBXzH/AMK3bGP+FhfEL/wev/hSf8K3b/ooXxB/8Hr/APxNAHo37eH/ACbjq3/X5af+jVorzWf4P6ZrzQ6XrXjHxvqFlNMgkgudYMiN8w5wykUUAf/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79" name="AutoShape 7" descr="data:image/jpg;base64,%20/9j/4AAQSkZJRgABAQEAYABgAAD/2wBDAAUDBAQEAwUEBAQFBQUGBwwIBwcHBw8LCwkMEQ8SEhEPERETFhwXExQaFRERGCEYGh0dHx8fExciJCIeJBweHx7/2wBDAQUFBQcGBw4ICA4eFBEUHh4eHh4eHh4eHh4eHh4eHh4eHh4eHh4eHh4eHh4eHh4eHh4eHh4eHh4eHh4eHh4eHh7/wAARCABwAG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rwz4n8FWfhuDT9Z8FrfX6OTJeo4VnTcMLg99pcZ9dp7VauPF/gmWSVYfB8VpEwkaMi2hlaMsysE5I3KAHUMeQGBA4rz9dTW3XyTNarjs6IT+ozS/20v/AD8WP/fuP/ClqWlDv+H/AATspvFPhRdWa5svCEENo1m8LQTIkv70vkSAnpxxVjVvFHgS50+KGx8GNaSLepM4Oxt8IYlo/MzuGQR0HbFcL/bS/wDPxY/9+4/8KP7aX/n4sf8Av3H/AIUXl2HaHf8AD/gneR+JPh//AGmt9deGLq8CGdfs6Qw20ciuoCFtrHBTBwAOT3pNY8TeBLjRpLSx8Kyw3Pl2ypMYYlOY2+ckgk/MOvcnuBxXns+oQTOGe4tgcY+Uqv8AKmfarX/n5h/7+CmQ7X0PVbjxr8OxczzQeBA4a4eWJHghQKhTCxHBIwGw27BPGMc1GfGnw9aB1bwGgeS2VNqxxhYpBnLKc7mByOSQePwry77Va/8APzD/AN/BR9qtf+fmH/v4KBHqVz4y+G8hfHgEsrRAIAEjMbhW5yp+YEkZzzxxWP4r8Q+E9R0C4s9L0E2l892JY7j7JFHti/55/KxPHr/F1NcL9qtf+fmH/v4KPtVr/wA/MP8A38FDHcmoqH7Va/8APzD/AN/BR9qtf+fmH/v4KBE1FIORkcj1ooA5W4sItU8bxafNcG3jnlRGkC7ioI64710cnwquRI//ABUOlQxBDJmdyp25xnAzn8MjPHWup0f4SWnifT49al1S6gecnKJGpAxx3p138E7cXQhGp6hMFUfOQg2jPTBNZOtBaX1N1hqrV0jjpPhxDHYTXT+J9LACgRbXJ3ucYB44BB98d6rWXw+a8srC4t9e03fcxoZYy4JgdjkK2M4G0g5OOTiu5b4HW2DjUbonzdq8x/Mv94c/pV2L4BWDxKza1fISMlTEpx+tL28O5awdZrY4ib4WmO23v4q0ZHRm83Mh24BABUgZbvnjAPFUJPAMcNzYGTxDYT2l3dfZ99sGZ1OCc7Tjjj19K7rUvgdZ20iRx6tcSFgT8+xMY+vWnN8ErXzRZyeILgRrGZFQsuVcjn5fTjr7U/bwJeFq32OOT4YSNdqreJNKS33kO+/cyL2OBwecLwcbuKqR+BbN9VvrUeJLIQQRLJDISAZmLEGMKSPmAVjxnoPWuwsvgpDPdJH/AGyGQ9WjdGI/CpdY+Cmn2CRs2t3QDvty0AOB68UKvDuP6rVtexyknw3jmuEj0/xJpsyPP5QZmI2g4ILcYHB/PgV0HwC+Eem+Ptc8QWer6pdKmj7VMOmhWmmzJsMi5Byi9TgZPHSnXHwf0u3tbeaTW70iXJBS03ZA+nT8aP8AhWcOj6gzWfiTVraUEJ5kFuynawHG5T79KFVj3J+rVF0OJ13wU1r8TtQ8GadqtlcJa3bwLfzyrDCEXq7sThQB19MGoPiT4Xs/CPiGPS7LxJpniCNraKY3NgxaNSwyUyR1H8iOlehP8HdMFo95NrV/HGuS7SQAH3Jqq/wp0Mae+oR67eSwI20skIPP+TQq0GN4WotGjLsf+PKD/rmv8qKkaNbdjbo29YjsVj1IHGaK1Oc95+Ft5pdp8PbF768hg2h2beeg3Gt3UbW1k1eF4/sJMsaMjyROzMCeMEcfnWX8Nrfw3b/CS11LXhax26rL50krYGNx9+v61JpvjnRdWMh8Nx6xcWNlamR47GBW2RocZ2/eAHvivLak5u3dnvKVNU4K/RFtrHTY/OjjWwUxz/Lixc7VPGCO59xWxoI85WikmWVx93bbtGAB9ayvC3jjw/4sivP7F1TV5JIZFkaHaqyAHjaoPbv+FbKSTLOjeX4hkAbkPLHt/Hmpldbm9KUXtqil4msYxNb5WIEhhl7Uy4+mOlL9ji/tqNZELu1uBn7Fxux97zO30rX1kzzfZ5IotQjBzvW3ZQR9c/0qTbJHqUWIb94vICNJ5y+WDjqV67vekpaDcfeZi6Bp6N5zFCWU8FrLyPy9ai8T2M3lQfZ1ut3mYP2cAtjHPWrBhnMRR7PWTk9Hvxz9SO1Lf2s11p8UH2KQeXIDiW5JJGOfmHNPZhbmi/IxrmxnTTrLZDqkziQufLkVXGP4Xz1HtVDW9Puf7SkdYNXZTIh/dTKsY4HAXr+NdLdWGdLs4YbG0d4pDKUlkkwjZ4wQOfxqHUrJbrUftUdjp8pYhi8nmFicYOMcU+Yz5LtFdrWRNOaWSxkZ0BAhLBmfA9enNZhmvmjkWHw5coVQlQ+1VJ444/zxXWTG4bT9qeXFdAHa2w7FPbryaxTqG7SHgutdsRezOVhmh2hQRjKgE8n/ABpRZVVanzlqw/4mt3uGxvPfK+h3HiijV2X+1rzcyufPfLf3vmPNFestj5x7mL4v1q+ure10n7RKtrax4EQc7GYkncR0zzWdpOq6j4Ymh1PRNcntL10ZZDau0boDwVbsQR25FTeK4ZLG7trlm2i4j8yNvocfzFZGu61eatcJNfTLM6LtDCNV498AZqVboXK63NPwf4mvNE8Sw6jDcTwAyBphC20uM5I9q+l/Avxi8J3evQ2VyuoWT3DhFnnujLCCemeBj8q+WtEW2aNs6dcXF0T8p8wCML9MZz+NexfAT4eaX4i1STU/Ejvb2Vq6tFH5yoszg52nPJ98VhXjBr3jswcqql7h9K+IrWaWeExx3EgAO7ybnysD196kWFk1eNlhd4zAEMv2rgDH9zufek8TJGfszNb2EyYyv2ifyxjHb1rj/iJ43j8I6ppSxaLZ3stxbfu3Wcqyr0IHByMmuKEW9EetOShdyL9zps00x8vTmkG4nJ1ZiCM+gqzrlr5mlWqPbR7lfJjkuioH/A+9cXY+Nr6x8a2uhat4FttIv7mVQGd2DgOflf7vIPqDXqHiPTZbiyVUhs5GVtzLcAlcDr0p1P3bXNoOk1Vg+TU5iC3jW9svs8NjxAy7jdEuF53BR0Ye9Zen28EF7uWHQUdX4aO6Yt+R/lW7burXWnrAdIUsrYVY23HB+fyz24xWZHeW6XLqt5oIyxwI7RiRyepp7omNoyRt6h5aW7yTSLHEoJd26AY6mvOLDQvD63Mc1v4ogla2WWXYsZCrHgbuA2R075HoK9KvH/4k7TPEt3+7LFEXAk9gD61zcV/YtbR3cPhW5ie4drdlNqAwGMktjnaelOLCrBOSTPmjUYYxqFyIXMkQlbY395cnBoqfWto1i9CxmNRcSYTGNo3HiivTWx81K12bfjePRtc+HfhawjJj1HT/ALR5xKjayu3HI5J4715rd6Tb2oCysSNwyVTB/nW3qF/cW0bjh4uB8w4U1z7XL3dyE8yOHP8AE2cD8s1zRcrvXQ9evShCEJSWrS/I6LSDbrIlpYRmR3wAkaksx+g5r6q+E9hd2fgfR1ubSS1mAcvG+jM0gJY87j68V5l+y54s8MeGtOuLfVNC1Iak6PONRsoTco8fTaQgLIV/rXuvhjxJo/ivTmv9Ce7vAhxIkmqeW8Z/20Ygj8RWE7XZ0YaSaTv8jQ1eF2t7Bnfc+SMtp+8k/wC7/DXOfET4dQ+NNR0lv7QutPa3tz5ZWyBTHfLZG05HArs7qHfaWiLa3Ejgn5UvtpU+7Z5rQS2WTUbOSSKVSIwSftRwpHQFc/Nn1rOF46o6q0Yzk01oeBar4PsfCviG18TeJPE+s3k0NwpQ3NlgzFTwN7MeOPyrovEPxB0fWbdbDTHluri448lQQ2T7Dkn26Vh/FZ08R+N4dDjhnhX7T5Klpi67i3zN7DHpU/w58O6fqV5rPjEWMUlpHdfYNJSW48s+UhAaQt6sRwfesK0fa1FzPp/X9eRth61GjRcKcfe7na6fBqLx6WrHULfCFZVFvHsBXruPUZ6celZjpqhu92/XMeZt5tolA5657j0rpo9PtzPppuLexUozAH7cxZQGyCv9/nPWsS8sYxcXLPp+jIVlLAy6q55yTnA6fSt0jle6uaT291Dp7LHcNNcdY3lA4PYHHasSOHxobKfz5dKF1+78naG24/jz/Sta3dp7BrS5OnQ2xQj/AEW7MjBcckcVz1nZ+DlS4vIPEF3JFHDslJnYqiyDaO3v+HFOJVV6p9/kfM/iEMNf1EM2WF1LnHrvNFGtxiDWb6CMsyR3EiqzckgMQCTRXpLY+ZluzlNfupZdQ+zMcxxD5EHTJ6k1LotvYecGWTdOP+Wci4Ofp0Ye3WqmtfLq8zDrgfyqjJIThv4h3FTyrobOpKbUpO70/DY9f8NeJdH0+3T7Kn9m3CPljC5A3eoNbkPxORdQN1q0dvrSxkeS8mfMixwdrA5575znHSvA5bqWU7pJCzY6nqfrSCVx/Ea5p4OnN3e52xzOqoqMtV5/1dfefbXhz4heHddtYorL+zJmEm0W9y4t5WcjopwUY++R9BWl8Q9b8RLYQL4d8L38lyyBTdhVcwD0Uj9DmviW11q4t0VY2KkZ6H14/lVmbxTq8kXk/a5VjI5CSMgP5Guf6rXg7RkmvNf5NHTLHU6kd2n/AF1/4B7XrWpHw3FPp8d8t94x1QfZVit5fNXTlk4LM4zmUg4CjpnJr6A8GeF77QPCVjoP9k6ZJHbwIr+ZOT5jjksfl9SfWvn79l/4f3+o38PjTVrO5WwtmP8AZ4jRf30o/j+bqB69zX09cyXB8ja2obipVlV4wR7n3qfZ8l76vqdmEpOcOa9kx0enW5WBZ9NiMiEBREAwiPXIJ5AqK/0fSbWRpRocl28p3SGJVPI7nJHPNZvjLxjpfhOwhuNUF09y3MdurqJXxnk84xXhuoftGT6j4mSy/wCEdj+wrJsJjvnWQA98rwTTjHm2Iq1IU3ytn0Dbw2UYHl6A8WTjaVQED1OD0qtqWm6fb27R22gxzpIMOkKqgwORnJGai0C4ttT0+C9sLWeSIsGG67LEe55/StPWrUXUCAWYusE8eeYscdcjrTgk1cp36nxB4jJ/4SHUvlMf+ly/Ieq/OeKKTxGuzxDqSbSm27lG0nOPnPGe9Feotj5iW7OE8R3Pl6xMuzOMd/as03Wf4P1q14p/5Dc/4fyrMoC7Jmmz0GPxq/pV3pKxSpqlteSMR+7e3lVdp9wQc/pWVRSauNSadzotOvvC8Uqtfafqtyo6qlwkef8Ax012mmePPhjpssTw/C43e0Dcb3UmlyfXAAH6V5TRScUy41ZR2S+5H04P2pNNisbO1tPAUUKWqbY1FwNqDsFAXgUP+1LZkpMvgeP7UDkymcfhjivmOis/YQ7HWs0xK2l+CPRfi58Ub7x/rY1CW2e0QKFEYkzwK4q01M203mRo2c/3uaz6KuNOMVZHJOtOcuaT1PTIPjF4istIj03SpprNVA3yZDM35jiuk8DftEazpJkg8TaRb+IrVl+TeVilRvXcq4I+o/GvD6KSpRSskX9aq3vc9QvZ11C8nv44/JS5kaZY852BjnGfbNFV7L/jyg/65r/KitDnZ//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80" name="AutoShape 8" descr="data:image/jpg;base64,%20/9j/4AAQSkZJRgABAQEAYABgAAD/2wBDAAUDBAQEAwUEBAQFBQUGBwwIBwcHBw8LCwkMEQ8SEhEPERETFhwXExQaFRERGCEYGh0dHx8fExciJCIeJBweHx7/2wBDAQUFBQcGBw4ICA4eFBEUHh4eHh4eHh4eHh4eHh4eHh4eHh4eHh4eHh4eHh4eHh4eHh4eHh4eHh4eHh4eHh4eHh7/wAARCACbAGc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3w54t8HWOkQWOqeCrW+ljs2ie52x73mMm7zCSM4C4Ucg+4qbW/FngS6SMWPhFbbF/FOw+zwjMCgbosj1wfrnmuEjvJo0CL5WB0zEpP5kU/7fcekH/fhP8KV32LSh3f3f8E9FPjX4b5Qt4ASYCWVpEKRR+crR7V5XmMg8gLx3qjq/i3wLdS28ln4JitI0vIZngCptMakF13/eO4ArtPy9+tcP/aE//TD/AL8J/hS/2hcf9MP+/Cf4UtR2h3f3f8E9EufHHw9aSL7J8OLS2j86NnDbJSqKzM2MjLE5AwSBgAc4rJi8ReCVsLdG8Ku1zFrj3zsRGVktCeLc8dAO2MZrippWmk3vtzj+FQo/IVHVIh26HpD+NvBBtlkX4f2QugkgCeXH5SsQwVs4y3VTgjAK/KKo6D4q8JwaMljrHhG3u5fsbQG4ihiV/MLkiTOMkhcDqDx1rhaWhaCPS18YfDZZnkT4e7QzKyB5FkEe0BcY4DBgNxBx8xJzRF4y+H0d6Zf+EJEtsfMH2d4YOrMSH37c9Djb0GODnmvNKSgDv7/xl4TazFtp/gfT4W+yyIZ5YY3fzShCsARwA2G5JPHGOc8AOlLRQAUUUUAaGh6kmmyTNJZxXSyKF2yHAGDn61pRa/pipz4bsQ5OCVHGzHPGOtc7RQBvW3iKOAbF0m0aJUZEU5+UFic/UAgfhTYtet45kkXRbHKxCM5UHcePmOR14/WsOigDcXXbJZHx4fsBC4UGIdMrnnOM85/SkGuWyvG8eh6ejIW5VfvAgjB47Z/StXwx4Wt9W0pbr7PeSsPvmOdEGeSAAVJ6A1ry/D6OIEyafqIwyKf9Lj4LnCj7nevPnmdCEnF308meZUzfDU5OLvdeTOTj121jupJY9DsVjeERiIqCAc5LdOp6dqBrdkJJMeH7DynKkR4yFwCDj65rs/8AhWcm4qdN1AEYyDexcZOP7nqaoXPgi2i0htTFrfC3wcSfa4yAc7eRsz1pf2rh/P7mT/bOGv1+5nPnX9P6jw3Yb9wwx5wB2AxTU1+2EIil0W1nUElRIchfmY8DHH3sH2A6VhHhiPQmivRPVN/+39PG4L4a05FYEEDOe3c59Krarqtnd2Qt7XRrWxO4MzxHJbH1FZNFABRRRQAUUUUAFFFXNF1CXS9ShvoY45GjP3JBlWHccUne2gne2h6j8KV8Nr4blbXpr+GU7fI+yswYj5s9OM529e2cV2Kj4b4kaa41lyr/ACoskm1hxyCeR1PXnj3ritB1TT9c/e2srCVV/eW0uHlj91z/AKxf1Hcd63Eis23PhCrMSoECjC7lIGec/KGGfUg18biJVIVZe2UY6v4r6/NaM+DxMqlOtP2/JBtu3NfXre6VnuaSr4F+0ow1PWBb7WGxmk3gnZg8cZA3j0JxniqfiKHwQvhu7XSbrU5LwovlJLvA3D7xI+7g8n15qFIbXMmVRQUbZ+5VtrEHaT6gHH+Pas/VJrGxs/tl1cR28KnHmCLaXYdkUHLH8cDuRWNOUqulLkk+yvf/ACMKTlW0ouEpPoua/wDkeNuCHbII5PUe9JW34t1463dJ5dv5NvDkR723SPnu59fYcD9axK+3g5NJyVmfoUHJxTkrP7woooqigooooAKKKKACiiigB8E0tvMk8EjxSoQyOhwVPqDXoPhjxpDdstrrTJb3J4W6AxHIf+mgH3T/ALQ49R3rzuiufFYWliqfs6qujlxmCo4ym6daN1/Wx6p4m8UWOkIYV8u8vCPlhjkDInoXZTz/ALqnPqRXm2rale6rdm6vp2lkxheyoP7qgcAewqpRWeCwFDBQ5aS+fVmWX5bh8BT5KMfV9X6hRRRXYd4UUUUAFFFFABRRX1v+yj8P/BPiT4ULqWveF9L1K8+3zJ59xbq77RtwMntQB8kVd0nTLnVJZIrUx+Yi7irttyPav0D/AOFQfC//AKEXQf8AwEWlX4Q/DFTlfA2hA+otFoA+Bv8AhGdYWWKOa3WDzXKI0kigE7d3r6d+lSnwj4g4xYZDHC5kUbj6AE5r71b4SfDNsbvBGiHHTNqtL/wqX4acf8UTovHT/Rl4oA+BI/DOsSHbHbo7hmVlEqjBXryTg/hTj4V11VdmstuwAnMi4OfQ5xX3z/wqX4a4H/FFaLxnH+jDjPWnS/Cf4bynMngvRnPA+a2BoA/P3VNB1LTLQXF7GkQ8zZt3hjn144x+NZlfom3wl+GrJtbwTorLnODbKRmmf8Kg+F//AEIug/8AgItAH530V91/FP4W/DrTfhv4iv7HwZotvdW+nTSQyx2qhkYKSCD2NfCSfcH0oAdRRRQAV2fg74p+PfCGjDR/DviCSxsRI0oiW3if5mxk5ZSew71qeFvgf8R/E2gWmu6PpFtNYXiF4Xa9jQsASOhORyDWn/wzn8Wv+gDZ/wDgwi/xoAo/8L7+LX/Q3zf+AkH/AMRR/wAL7+LX/Q3zf+AkH/xFXf8AhnP4s5/5Adn/AODCL/Grukfs9fE23uWa/wDC1ndQlCAo1GIEN2I5oAxf+F9/Fr/ob5v/AAEg/wDiKP8Ahffxa/6G+b/wEg/+Irqv+GfPGsc8MkXhDcolBkWTVISCg6gDd3460+3/AGffGAw0/g5mcDnbqsIDN7jdgD2FAHJf8L7+LX/Q3zf+AkH/AMRR/wAL7+LX/Q3zf+AkH/xFdWv7PvjRiDN4OUj5uI9UiXHPH8XPFOk/Z78XqWWPwi8gLqcnVYlwO4HzE+tAHJf8L7+LX/Q3zf8AgJB/8RR/wvv4tf8AQ3zf+AkH/wARXR6x+z38QJbOOPS/CsMEiyZZpNRiJK46Z3HvWV/wzn8Wv+gDZ/8Agwi/xoAx9X+NXxO1bS7rS9Q8Uyz2l1E0U0ZtoRvRhgjITI/CvPBwMV63/wAM5/Fr/oA2f/gwi/xo/wCGc/i1/wBAGz/8GEX+NAHktFdR8Q/AHijwDdWdr4osorWW8RpIBHOsu5VIB+706iigD6R+DvxH+H2l/DDQNN1bx1/Zl5bWpjltlWX923mOc8LjOCK6t/ip8K2Vj/wsxxKSTvAmwM56DbjH+FfDsKNLMkS4y7BRn1JxXvafsq+NmRW/4SDw+MgHGZeM/wDAKAPXn+Jfwt86F1+JcbBDlmeKYvnjkHbweO+amPxR+Fp2hvihMQDyMTDPGP7teO/8MqeNv+hi8P8A5zf/ABFH/DKnjb/oYvD/AOc3/wARQB7GnxS+Fgm8w/Exvlfcg2TcL/dOV5/Sp7r4sfCm4l3N8R9g3FiqLMucnOPu/wCcCvFf+GVPG3/QxeH/AM5v/iKP+GVPG3/QxeH/AM5v/iKAPf7f44fCeGBIj43tZNigbmilJP1+SpP+F6fCb/odLP8A78y//EV8+f8ADKnjb/oYvD/5zf8AxFH/AAyp42/6GLw/+c3/AMRQB9B/8L0+E3/Q6Wf/AH5l/wDiKP8Ahenwm/6HSz/78y//ABFfPn/DKnjb/oYvD/5zf/EUn/DKvjX/AKGLw8P+BS//ABFAH0J/wvT4Tf8AQ6Wf/fmX/wCIo/4Xp8Jv+h0s/wDvzL/8RXz5/wAMp+Ns4/4SHw/+c3/xFeJ+LdEuvDfifUfD97JFLc6fOYJHiJ2MRjkZ5xzQB7B+19408L+M9e8PXHhjV4dSitbadJ2jRl2FmQgHcB1waK8MooAm0/8A4/7b/rsn/oQr9NIlkldY1l8sLEp4UHPHvX5l6f8A8f8Abf8AXZP/AEIV+mghDBHDyI3lqDtbGeKAIri5+xxTyXDNIsTKMqoyc1RPifRBbrcNdssbMUBMTDkDntWtHEE3csxY5JY5JpxVcY2jH0oAyF8S6KU3fa8HyxKVKHcELFQSO3INNsPFGjX1zFbW9w7zSvsVfLPX1J7Ctnav90flSBFB4UD8KAHUUUUAFebfEnRbHWvEXl+IJrpNLW0KQ+TuUeYTk5ZeT29K9HkO2NmyRgdQM4/CsyMtK4jbU3Y9dog2k/4VrRr1KMuam7MidONRWkjL+FejahoPhC3sdR1y51qQuXjuLhGV1jOAqYYk8Y9a+G/jp/yWTxZ/2En/APQVr79sJGa5Vft7yj/nmYSv6mvgL46f8lk8Wf8AYSf/ANBWpqTlUk5S3ZUUoqyOMoooqBgpKsGUkEHII7GusX4mfERVCr448QgAYA/tCTgfnXJ0UAdb/wALO+Iv/Q8+Iv8AwYSf40f8LO+Iv/Q8+Iv/AAYSf41yVPtkEtzFG2QHcKce5oGld2Oq/wCFnfEX/oefEX/gwk/xo/4Wd8Rf+h58Rf8Agwk/xrsD8NfD4JHnX/H/AE1X/wCJp3/CsdExuzqePXeMf+g1wf2lQ8z6H/VfH+X3nG/8LO+Iv/Q8+Iv/AAYSf40f8LO+Iv8A0PPiL/wYSf412L/DPQkOHk1FT7yAf+y1y/xD8J6b4f022urGS5ZpJvLYSuCMYJ7AelXTx1KpJRW7MMTw/jMNSlWnay8yt/ws74i/9Dz4i/8ABhJ/jR/ws34i/wDQ8+Iv/BhJ/jXJUV2HiHW/8LO+I3/Q8+Iv/BhJ/jXMX93dX97NfX1xLc3U7l5ZpWLO7HqSTyTUNFABRRRQAUUUUAFS2RC3sDMQAJFyT9aiooY07O59ENqGnliRf2mM/wDPZf8AGtOHxc8MMMUepWIWEYQ70yOMevNfMdFeUsrttM+unxY5/FRT+f8AwD6R1HXre/mEtxf2RYZ+7IoH868/+MN1azaHZJDcwyt9pyQkgY42nnivLqK0pZeqdRT5r2OfGcSSxGHlQVJJPz/4AtFFFeifMBRRRQAUUUUAf//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81" name="AutoShape 9" descr="data:image/jpg;base64,%20/9j/4AAQSkZJRgABAQEAYABgAAD/2wBDAAUDBAQEAwUEBAQFBQUGBwwIBwcHBw8LCwkMEQ8SEhEPERETFhwXExQaFRERGCEYGh0dHx8fExciJCIeJBweHx7/2wBDAQUFBQcGBw4ICA4eFBEUHh4eHh4eHh4eHh4eHh4eHh4eHh4eHh4eHh4eHh4eHh4eHh4eHh4eHh4eHh4eHh4eHh7/wAARCAAeAC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pf2kv2q4PB+rXfhPwDb2+o6xbMYrvUJxugtnHVEUffcdyeAeOeceG6FP+0R8ZtC1PxFZeMrmbTLCRlvB/bEdjHAAu8kxqVAXb3IxwfQ11+ofseavaa1rOr+JvHWl6b4YtXkuTfFXlnaEZYs6naqtjqdx59a4ey+KPgnwBomv+F/hH4d1a/utetjp9zrOsXGXmjIK/u7dAAudxxk55GR2oAg0n9nj4xeL9Mj1nTJNN1yxmLBLqLXYZ0cqSDht5zgginSfA74zeGNa07Sn1ax0fU9RYrY2w8RxQy3BGMhFDgt1HStS0+D83hHwzqCeNfEuraLrdvb209npzXqafZzmZvmjS5lJV5EXJdVXAPGTUPjXwT4i+GviiP4keDdR1LxRofhm9tpE1DUIi0LGQBlMbqxWaLPyM64wxAx0NAC6n8UPj98D/ABZHoHiDxMb64SFJnsb25S/j2NnAZslkPHQMDgg96+tf2dfj14d+LWlzQtGukeILOMPd2MkmVZcgeZGx+8uSAQeQSM9iflGG6+E/x88dt/ag1bwH4x1mQYuROLzT7qcgAAq21oycAAZx29K9D+G37H/ifR/FN/Nrfi61g077OY7afTWcTSsWU/MpA2jAPc84oA9g/bhuri1/Zu8Q/Z5GjM0trE5B6qZ0yPxr4B+Dd5pun/Ffwre6wFNhDqtu8+44AUSDknsB1z2r74/br5/Zv1v/AK+rT/0elfm7sPtQB7T+0v4T8S22vaSyeG9S07TYrAJDpjah/aMlgTLISJHUnHmEmQZxkNgZ28dR4P0W90L9mzUZ/GGg3V1DAdQNoW1MQnSDcWyJEZbYnLedJjapGRjd0NcF4X+NfiPSvDOoaDqGn2OqLfQQW8uoF5IL/wAqFgYo/tEbBmVcAANnjjOKxfit8TfEHxD1W6vdQt9O02K6kSW4ttPiMaTyIu1JJSSWkcKSAWJxk4xk0AcPazy2t1FcwOUlhdZEYdVYHIP51+xmnSNLp9tK5yzxKzH3IFfjgUOO1fsZpH/IJs/+uCf+gigD/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82" name="AutoShape 10" descr="data:image/jpg;base64,%20/9j/4AAQSkZJRgABAQEAYABgAAD/2wBDAAUDBAQEAwUEBAQFBQUGBwwIBwcHBw8LCwkMEQ8SEhEPERETFhwXExQaFRERGCEYGh0dHx8fExciJCIeJBweHx7/2wBDAQUFBQcGBw4ICA4eFBEUHh4eHh4eHh4eHh4eHh4eHh4eHh4eHh4eHh4eHh4eHh4eHh4eHh4eHh4eHh4eHh4eHh7/wAARCAAvAD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y8QeJdK0V0hu5i1w6l1hjGXKjvjsKi8J+KNP8RJN9lWWGaEjzIpQAwB6EY6ivKfiUE0r4xjVdQuGWyuLVIm3/dRSuAc/7wJ/E1s2Fimi6LqWs2FxIsM9sY4J0b77OwIKn0ABNe7PLqEMLGbfvSSafS/Y+cWa4h42VNL3Yt3XWy6nrEkioMnPsO5qD7Rzu86PP9zP9fWvDLG81zULgwnxDfKgQvLI0xwiDqTj+XfitG1t7ie382Ea/Pb7SwnOoCN3UdWVO4/P61FTJpU3ZzX9etiKPE1OqrxpS/r0ue0xyK4yufcdxTxXgeo3OrWE8Yh8SanJBLEskEn2hhuQ9MjPBBBB+leu/D29e+8IWE0s0k0wj2SPI2WLA9Sa5sZl0sNTjU5k0/U7ctziOOqzpKDi497focp8c9Ct7/SbfUp03Qwt5Vx7Ix+Vj7BsfnWx4UvIbrwjpMCKqvaOlvIn90qpA/MYrqdTsrfUdPuLG6QPBcRtHIp7gjFfPVv4r1XwX4pTwpLZi4v4rtIAZWKpPET+7kJ9dp6114SnPH4X6vH4oar06/16GGLl/Z+MWJt7k9JeT7/15nc/EPw8LOz1e+0O1Zp7qELJbR8BsOGYoPUgdO/auJufFGhSane60urSC3u7d7KxJs5RHZSGPAjkO3gjlQq5POa7CDxp/aetSWdxalY1chtnGAO1d5b2UNxZRrDaWzWT4lVMDBJ53/72ec9c1TxFbBR5MRG/nfppps+y/Ezhh8JmEnPDu1ulvXXdd2cf4M8Kw3TaffaorSxWdssdtBIhXccljI6npy3CnoAM88Du/DoxFdYwP9Jbp9BUMEP2GXbIf3Z+657ex/xqfw9/qrr/AK+W/kK8iviKleXNNnuYbC0sNHlpqxp1wXxU8Aw+Kkt9SsCtrrtoCtvdZwNvPyuO4z+I7V3Uiuw+Vtv4VzOteFbrVLt5Zdd1BImJIhjlKqhKbPlx2xu4OQS2ewpUK9ShUVSm7NF1qMK8HTqK6Z4m+h+NdFvmm12CwRCVMn2S9Rp3jJw0ip1YAAnoDgHrivbbA6ta2UFtb6U3kxRhUJlByAOKbYeDLCzgeBbazkicqSssXmYC/dALZIC5OB0GTjrXRwRzoAHmDD/droxuYVsY17S2nY5cFl1DB39kt+5jB9akG1tNXB67pRir+g201rbyrNEIi8hfaH3AcDv+FaNFcJ3n/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74" name="AutoShape 2" descr="data:image/jpg;base64,%20/9j/4AAQSkZJRgABAQEAYABgAAD/2wBDAAUDBAQEAwUEBAQFBQUGBwwIBwcHBw8LCwkMEQ8SEhEPERETFhwXExQaFRERGCEYGh0dHx8fExciJCIeJBweHx7/2wBDAQUFBQcGBw4ICA4eFBEUHh4eHh4eHh4eHh4eHh4eHh4eHh4eHh4eHh4eHh4eHh4eHh4eHh4eHh4eHh4eHh4eHh7/wAARCAB9AGU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d1jxpoemXjWkszyypw4iXIU+hNU/+Fh6D/duv+/Y/wAa+btY8YWv9t34a8QFbmQHLc/eqt/wmFp/z+xf99V9DDKqVle57McuhZXufTJ+Imgf3bv/AL9j/GkPxG0Afw3f/fsf418zHxhaf8/kX/fVRv4wtQCTeR/99Vf9k0fMPqFPzPpo/Enw+P4Lv/v2P8aafiZ4dH8F5/37H+NeFSQywx6RLe6gltFfqxkdk4hIGQDzjkY5OBzS6haSWlhdX8mooIoN/wC7IHmuBjkKDyvOS3Qe9ZLAYXuzL6th+7Pcz8TvDn9y8/79j/Gk/wCFn+HP7l5/37H+NfO2n3YvoraQXyos9o9znYW2hXC4469aZ4pv4dFnt1TUFuIZ49yS8ANg4OME/wCNWsuwzfLrctYSg3y6n0Z/wtDw3/cvP+/Y/wAaP+FoeG/7t5/37H+NfLX/AAlUP/Pyn/fVH/CVQ/8APyn/AH1V/wBk0PM0/s+l5n1L/wALQ8N/3bz/AL9j/Gt7wz4n0jxCsn9nTkyR8vE42sB649K+O/8AhKof+fhP++q9G/Zy8QR33xNjs1nDF7KZsA56bf8AGsMTllKFKUo3ujOvgIQpuUeh9MUUUV4J5B8K+OfCt5pfi3U7W+tnhl+0uw3LjcCcgj1FYn9ij+7X3rq+n6PehP7UtbObH3TOqk/hms//AIR/wf8A9AzSP++Ur1o5nOy0PUjmUrfCfDX9ir/cFL/Yq5+6K+5P+Ef8H/8AQM0j/vlKP7A8Hf8AQN0j/vlKv+1J9g/tB/ynxbBJq0EgljvrlZN/mbhKc7sYz+XFJO2qTTebJeTs/wA3zGQ5+b73519pf2B4O/6Bukf98pR/YPg3/oG6R/3ylT/aT/lJ+vL+Q+LLU6nbaeLC3vLiK2DBvLSQhc5z07c1FqsF7qk4n1C4luXUbVMjZwK+2P7B8G/9A7R/ySk/sHwZ/wBA7R/ySmsyd78o1jtb8p8O/wBir/cFH9ir/dFfcX9g+Df+gdo/5JR/YPg3/oHaP+SU/wC1J/yj/tB/ynw7/Yo/u169+yr4bvI/iI+tJbuLS2s5YnlI+Xc+MAH14r6F/sHwb/0DtH/JK2bCCzt7ZYrCKCKAfdWEAL+lY1swnODjbcirj5Tg423LFFFFeYecfNPiXxXNd69eyXM7OyzMoy3CgHoKqDXJCMiOQjbu+6enr9K8k8Rx6qniDVI1up0H2qUbd3T5jXSx+N9VNh9lmh3AW6wqVYDAByCcqc9fr719beMYpRR9I1yxXIjtDrrHA2vyMjg9PWmPrMxG4RTbcZzsOMVyUPjrUo5AVtWwU2t/pDEn8SOnt+tUtO8WapbWZtpVlmAEe0mboVOe6nj6Y+tHO+xnzT/lOzk1t9zLsk3KMsNpyB6n0qFtbkwWKSAKMsSp4z0zXHXXizXJr+8vEcJJdLErjaCoCEnABHAOe3NS3ni7VJtJutNjjdIrhCrM0peTkD+IjPbp+FUpvsPmn2OoGuM7BYw7swyAoJJHrSf2zP8A88Zum77h6ev0rkJvE2qG4hnt4Y7eSGwazUoM/KSMEhsgnj9a0f8AhN9TktTDcW+792qAo4X7pzk5U/j0odR9gcp9jdbXJFfy2SQPjdtKnOPXHpTf7f5P3uCAfYnpXKXHiS9k1m9vxDMouY0XaLgoVZc91UfLzyO/rU0Hiea3a7Nvp+DdzLPKzzszB1xgqcAKODwQetP2r7D5pdjpW11lBLB1AO0kgjB9K9E+AfiW4ufF76Ss7G3mtnkMZOQGXHI/OvD/ABL4j1DWNNksxG8O6484MJi2PbGBz+noBXXfsqwXn/C34ZZpJJEXT7gHJyBnbWGJnGWHlzdhV/eoS5kfXNFFFfLHzx514y+EHhjxFqkmpr59jczHdL5JG1z64PQ1hf8ACg9B/wCgpe/ktXPEHxNu49Unt9OW3ihicoDIu5mx368VQ/4WbrX/AD2s/wDvz/8AXr1YYTF8qsz0Y0cTZWY//hQegf8AQUvPyWj/AIUHoH/QUvPyWmH4m61/z1s/+/P/ANemN8UNb7S2f/fn/wCvVfVMZ/MP2OK/mJf+FB6D/wBBS8/JaP8AhQeg/wDQUvPyWqrfFPXP+etn/wB+f/r1G3xV17/ntZf9+P8A69P6njP5h+xxX8xe/wCFB6D/ANBS8/JaP+FB6D/0FLz8lrPPxX1//ntZf9+P/r03/hbHiD/ntZf9+P8A69P6njP5g9hiv5vxNL/hQeg/9BS8/JaP+FB6D/0FLz8lrN/4Wzr/APz2sv8Avx/9ej/hbOv/APPay/78f/Xo+pYz+YPYYr+Y0v8AhQeg/wDQUvPyWu38AeAdB8GJK2mRSSXUw2yXEpy5HoPQV5t/wtnX/wDntZf9+P8A69dl8MviBL4k1J9Kvo4hciMyRyRDAYDqCPxrGvhMVGDlJ3RnWoYhQbk7o9DooorzDgPhjXfF91Hr2oo1o7FbqQZD/wC0ap/8Jnc/8+cn/fYr1bx/8E/EMPiG7utHtl1CyuJWlQo4Dpk5wQa5z/hT/jP/AKAM3/fS/wCNfTwx9Ky1PoY4qi0tUZfg/wAX6Y7XX9s2jbmCJAGYnBO7J4xx0ye1bN34k0G1WOUWtvPGlm52Rzbnef5cDGf97rUY+EHjQHI0GYf8DX/Gnf8ACo/G2Mf2HN/30v8AjUSxNFyvzfiYyqUnK/P+IkPiLw+sNhPPbQNH9nZp0WTMhk4wNue3PtVC21rQZdT1j7VJ5ETDy7BU3MASM7z6DoOc96vj4R+Ngu0aFNj/AHl/xoHwi8bA5GhTg/76/wCNCxNJfb/ESnSX2/xMrQ/EujLZ6XHf2PmSMZHu5N2egbavXucVrrrHhmT7VJFFahjCWgWSUrzuPXPAOMcUwfCHxrx/xIpuP9tf8ad/wqPxt/0A5v8Avpf8aHiaTd+b8Qc6Td+f8RsOreGXs0aH7Ml+IgrR3MjCFpNg+bI7E5/GuN1/xGq6tOlhBugBABRjtzjnbnnGema7T/hUfjb/AKAc3/fS/wCNM/4U/wCM/wDoAzf99L/jVQxdKDvzX+ZVOrSi78/4nAf8JLdf8+z/APfVen/sva1c33xbht3hKRmwuCSTnkbaz/8AhT/jT/oAzf8AfS/416r8BPhZqfhfXJPEetKlvP5DQwW6sGYBsZLEcDoOKzxOOpypSinuh4jFUnSkkz2uiiivnTwgooooAKKKKACiiigAooooAKKKKACiiigAooooAjIm/vx/98H/ABoxP/fj/wC+D/jVLxBeXljZJNZW63EplClDnlcEnGO/FUtP8QtcRzNJYyqYbfzjwRn2welAG1if+/H/AN8H/GjE/wDfj/74P+Nc1a+MI7mVkTT5QBJ5e4vwOvJ44zjj19qc/iqb5vL0idlXOTu6dfbrxyPpQI6PE/8Afj/74P8AjRif+/H/AN8H/GuYXxc8ax/aNNlTfjDk7VPOPfB9Bk59auzeIimqz2K6bdP5ThN4XhiemOPY8+1AXNrE/wDfj/74P+NGJ/78f/fB/wAa5dfF080ReDR5gA4UmQle4zxjPQ1v6LfjUrBboQtFlipVs8YP0GaALOJ/78f/AHwf8aMT/wB+P/vg/wCNSUUDI8T/AN+P/vg/40qCXPzMhHspH9afRQAUUUUAFLuPqaiMb/8APeT8l/wo8t/+e8n5L/hQA9AELFBtLHLY7n1p25v7x/OovLf/AJ7yfkv+FHlv/wA95PyX/CgBZ4opwomjWQKwZQ3OD61Jk46movLf/nvJ+S/4UeW//PeT8l/woAl3N/eP50hJPXmo/Lf/AJ7yfkv+FHlv/wA95PyX/CgCSio/Lf8A57yfkv8AhR5b/wDPeT8l/wAKAJKKj8t/+e8n5L/hSojKcmV29iB/QUAPooooA//Z"/>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85" name="AutoShape 13" descr="data:image/jpg;base64,%20/9j/4AAQSkZJRgABAQEAYABgAAD/2wBDAAUDBAQEAwUEBAQFBQUGBwwIBwcHBw8LCwkMEQ8SEhEPERETFhwXExQaFRERGCEYGh0dHx8fExciJCIeJBweHx7/2wBDAQUFBQcGBw4ICA4eFBEUHh4eHh4eHh4eHh4eHh4eHh4eHh4eHh4eHh4eHh4eHh4eHh4eHh4eHh4eHh4eHh4eHh7/wAARCACbAC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2nwRSzzJBBG8ssjBURFyzE9AB3NMr179mLRdGvfGltq15rlvBqNnM4ttNdAXuAYmy4OeNuT2PSvtq9VUqbm+h4VOHPJRPN9f8N+INASB9b0e905bjPkm4iKb8YzjPpkfnWQ/3G+leqftGsv/AAlTKvjNtd/0mdjZY+XTjkDy/vHnjHQfdryt/uN9KMPUdSmpPr/XUKkVGTSPr6iiivmT1T5CrrfhF4isPCnj/T9e1NZmtbcSbxCm5vmRlGB9TWN/YGqf8+6/9/F/xo/sDVP+fdf+/i/419DPEYecXFzVn5o82NOpFpqLJfHGp2+teMdX1ezEgt7y7kmiEgw21jkZHrWK/wBxvpWr/YGqf8+6/wDfxf8AGkfQNU2H/R16f89F/wAaccVh4pJTX3oTpVG78rPqqipfs8v939aK+b549z1LPseC1KtvOyhlglYHoQhwaiPQ19KeGtQ1TR/Dum/2lai70/7JEUurSM74gUHEkfXA/vLn3ArhNz5wa3uFBZoJQB1JQ1C33T9K+m9Z1HUta0i9XSbUW1gYJN95dxnMg2niOM4J/wB5sD0zXzJ/yz/CgD6JooooA+dz0r1DSfjFqFhpdrY/2HbS/Z4ViD/aGXcFGAcbTjpXl+aM13/2Vjf+fUvuZ5v9sYD/AJ/R+9HqV/8AGbUbqxntl0K2jMsbJv8AtDHbkYzjbzXlh4Qj2pc0jH5T9KP7Kxv/AD6l9zD+2MB/z+j96PomijNFcnsanY7fbU/5kfO1FFeseAPBWgeMvA8Beb7LqVrJJHJNB97BYlQ6ng8HgjtX6tjMbTwcFUqbXt6H45gMBUx1R0qVua19evkeT0jfdP0r6R8Z2Oj+G/hncxLZWTi0tgkPmQg7pSNob/eJOfWvm5vun6VhlmYrHxlOMbJO3qdGbZW8unGnKV21f0Pomiiivhz9CPneux+H3jaPwiszR6U9zLLwzfbGRD6ZTBGfeuOor7TEY3LsRB06lRNPz/yPgMNgsyw1RVKVNqS8r/mdR468b6v4tkjW88u3tIjujt4s7c+pJ6muWb7p+lLSN90/SnQx2XUIKnTnFJeYsRgMyxE3Uqwk5PyPomiiivhvbQ7n6J7GfY+d6kggmnJWCGSUgZIRScflUder+DTo1h4Csbn+xbW/nupGS9Y3RR0xKRHuAycY+nSvPbsdMY8zPLZ7e4gx58EsW7pvQjP51C33T9K9c199C1Lwpqv/ABJ7Oy+xxM9vILwyFpSF4AYA9CDx6V5G33T9KE7hKPKfRNFFFZnYfO9aHh/WL/QtSW/06Xy5MFXU/dkU9VYdxVf7JJ6rR9kk9VrD+0MN/OjtXDua/wDPiRNqOoR3VtFbw6fbWcUcjSYiLHczAA53E+gqg33T9Ks/ZJPVaRrSTaeV6Uf2hhv50H+rmaf8+JH0DRTvLPqKK09pHuY/Vqv8p4XSqrMwVVLMeAAMk0ldt8MtO0GfU9PvLzXDbalHer5Nn5WfMwRt57ZOa+Ko03Umopn7ljMVHC0ZVZJu3ZN/lf7zinVkYq6lWHUEYIprfdP0rvfinp2gR6rqV9b64ZtUa5HmWXlY2Zxnn2FcE33T9KK1J0puLYYHFrF0Y1Umr901+drrz6nvNFFFfTn5aeD1Pp93PYX0F9asEngkEkbEZAYdOKgor5RNp3R+tyipJxa0ZZ1O9udS1Ce/vHD3E775GC4BP0qq33T9KWkb7p+lDberCEVFKMVZI95ooor6s/JD/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86" name="AutoShape 14" descr="data:image/jpg;base64,%20/9j/4AAQSkZJRgABAQEAYABgAAD/2wBDAAUDBAQEAwUEBAQFBQUGBwwIBwcHBw8LCwkMEQ8SEhEPERETFhwXExQaFRERGCEYGh0dHx8fExciJCIeJBweHx7/2wBDAQUFBQcGBw4ICA4eFBEUHh4eHh4eHh4eHh4eHh4eHh4eHh4eHh4eHh4eHh4eHh4eHh4eHh4eHh4eHh4eHh4eHh7/wAARCAAyAD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GJOaK8r8c+N/HVv8Tk8EeE9F0eaWWwF5HPfzsm4Zw2Men59aw/7W+MVzrWo6XqPizwV4feyWIuTCWyJFJBUvjPQj61XKTzHuFHPvXznBfeI7zW9UsNc+PENnFZyRpG9lbwr9o3RhiUxzgEle/SqcGk6PqHim807UviP8QNesorWGVDai5dnkdnDDaikBQFXBwOp9KfKHMe++NvFGk+D/AA9ca3rVwY7eEDCKMvIxOAqr3JNeTXfxJ+KuqeLNC/sP4f32n6HdSqJBeQ7nmQnliw/1QC81x2r+C/CsHxI8E6Xouk+KIp7zU/OuZdZDr5kUeG+VXwevU4r6lJBz70aIFdi0UoxRUFHknxbxovxf+HfigYVJLmbSrhz/AHZFyg/V6l8ZWe34uPJHpvhu6ludHjfzNZbCx+XKynZ8pyfmGenatn44eFNU8WeDo7XQ/I/tayvoL2z859q7425ye3BNcJrWi/GjWtds9W1Xwj4GvXtLeSBIp3aSMh2UliC33gV4I9TVrVEsu6FdatZeM/Eht9a8CaYzC0ZmKM0X+rI/d/Mvpz74qLSNen/4TbxNcXvxQ8Oae+20gE6W8WycLGzfIHlP3TIQeuT6VQsvC/xatdVvdQj8B/DtmukiUxMmY49m7lRngndz64FT6Ronxn02+1C7t/B3gPdfTLK6knbGQioAoB4GFz9SaYtRPB0h8Q/tGxXH/CTr4kt9F0V3S7jjiWMPI23aPL4/i75Ne7V4t+ziNT1TxR468Ta1DaRX8l9HYOlqP3UZhU7gntkj8q9pqZbjiPxRQKKkoxfGklvF4X1I3WsSaNEYGU30RAeDPAZc8Z9K8W8J6Za+J786fpPxu8XvdAErFKixlwOpXI5r0L49aDqmv+ApbfSY3mngnSdoE6yqucgepGc49q8S+DfhXxDeePtMuk0+7tYLG5Wa4mljKKoXqvPUnpj3r18Jg6NTCzqynZr+vxPKxWMrU8TGnGF0/wCvwPV/+FU+Iv8Aorni7/vpP8KwvF/hWTwnax3Gt/GrxbbiVtsaDYzvjrhQM17jXgv7THhvWrzWLLXLO1nu7JLbyHESljEwYnJA7HPX2rlwNOFeuoVJWR042rKhRc6auzuPgRbeGrHwlNa+G9bm1dWu5Li5nuFCTGVzk717V6F2rw79mXw3rWn3Opazf209paTwrDEkqlTK27O7B7Dpn3Ne5VOOowo15QhK6RWCrTrUVOasx1FAorkOoR/6Ui0UUAOHWmtRRQNCjrS9qKKSEKOlFFFMD//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87" name="AutoShape 15" descr="data:image/jpg;base64,%20/9j/4AAQSkZJRgABAQEAYABgAAD/2wBDAAUDBAQEAwUEBAQFBQUGBwwIBwcHBw8LCwkMEQ8SEhEPERETFhwXExQaFRERGCEYGh0dHx8fExciJCIeJBweHx7/2wBDAQUFBQcGBw4ICA4eFBEUHh4eHh4eHh4eHh4eHh4eHh4eHh4eHh4eHh4eHh4eHh4eHh4eHh4eHh4eHh4eHh4eHh7/wAARCAAgADk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JwMnpQBj+N9ei8MeEtU1+aMyJY27S7B/GQOB+JwK+aIvEXx41vQ5/H1jdTx6TGWkWOIxqmxT8xWI8soweTknB619DfEE6HrHhDVtDv8AUoIY7y2eEtuyUJHBx7HBr5Jg+J/jnw34WuPhvEtsyIXtI3ERaZVckFUIOCDng4zzXlZi3GUedtRs9u59jwzTjUoz9lCEqnMr8+vudbfPc+rPgx4yfx14Bs9dniWK63NBcqn3fMQ4JHsRg/jXZ15z8E9JtPAvw703QdQuFjvypuLoHOBJIclc+3C/hXokUkcsayRuHRhkMDwRXoUHL2cefe2p81mHsfrVT2HwXdvS46iiitTjAkAZPArmPEup3FwjWemybWPDyAEkewxWxrdpfXluI7G/WzfnLND5gP4ZFcw3hHWZMi4195l/uqgjH5Colz3XKJq6scnqukRtKltJ54UDdI+eGPpVbSPBGgSeMLbxTcRolzp0OIv3YKk54Y+rDnB7Z+ldRN8PtQMnmW2vTWzeqjIP1B4NX7TwfqtvAzLrkBu8YWc2Qyo+m7BP4VlWjWqL3pcz6X2Xy/rtdGuGkqDfI2r6O3Vdirr1vPqlos8YEcKDncCsjj+lJ4a1STRtts6ubTptJyV9xTH8CaxNN5l94juLs+hG1R+A4qx/whWogDydZeH6ruH5Gpo4d03zSd5d/wDLsvIc6nNolZHbwTRzwrLC4dGGQR3p9YvhnSL7SkdLrU1u1boqwCMA+vU/0rarpRkf/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88" name="AutoShape 16" descr="data:image/jpg;base64,%20/9j/4AAQSkZJRgABAQEAYABgAAD/2wBDAAUDBAQEAwUEBAQFBQUGBwwIBwcHBw8LCwkMEQ8SEhEPERETFhwXExQaFRERGCEYGh0dHx8fExciJCIeJBweHx7/2wBDAQUFBQcGBw4ICA4eFBEUHh4eHh4eHh4eHh4eHh4eHh4eHh4eHh4eHh4eHh4eHh4eHh4eHh4eHh4eHh4eHh4eHh7/wAARCAAcACg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Cpr138QtN+J9tba58bNetPBniN2fQfEFm4a1LFsiCUdI2H3fbHpnHrE3wd+JMNs9zN+0J4mjgRC7yPtCqoGSSScAY71l/sr+E9D8c/sz33hrxJZre6fc6veqVb70Z35DIf4WB5BHerF34X1jQrPwH8GfE3iSfWtJv9Qv7u6uHyry6ZZIskdrIepBZ4w3qAR0oA4uRdU+eS2/aE+IN/aIcPe2ekyy249SHA+Ye65Fdp4e+GHjnxDo9vrGiftHeI7+wuF3RTwlSrD+h9QeRXLeIvG/xC1X4SRfE7QfFMfhmxv9Vi0/wt4ftLSPZLGbnyR5zHksQsjbV4GPSuxufCeo6x4s+LPw98I63JoVnerpF3LLbjatrNOW+1hAOjSQxhiBjls8ZoA8nt7r4hXnxJvNO0D44a9d+FPDg83xF4iupAtpAVOTFH2kbjHoSfTqV6H+1Z4P0HwD+yPeeGvDdmLSxt7q0Bx96VvNXLuf4mJ5JooA6H9hr/AJIi/wD2G73/ANDFdp8ZPC2tapLoHizwrHbz+IvDV1JPbWtw22O8glTy57ct0UsuMMehUV4LL8IdM0W/vrHRvGHjbTrQXUrCC11cxoCWOThVxmk/4Vu3/RQviD/4PX/+JoA1tN8D+AH0x9HPw5+KkEsswe2sZIpDDpUhlDl7eT/Vp8w+9k8Z9Tn6H8C+D9H8HadPaaULiWW6nNxeXd1KZbi6lIA3yOepwAB0AAGBXzH/AMK3bGP+FhfEL/wev/hSf8K3b/ooXxB/8Hr/APxNAHo37eH/ACbjq3/X5af+jVorzWf4P6ZrzQ6XrXjHxvqFlNMgkgudYMiN8w5wykUUAf/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89" name="AutoShape 17" descr="data:image/jpg;base64,%20/9j/4AAQSkZJRgABAQEAYABgAAD/2wBDAAUDBAQEAwUEBAQFBQUGBwwIBwcHBw8LCwkMEQ8SEhEPERETFhwXExQaFRERGCEYGh0dHx8fExciJCIeJBweHx7/2wBDAQUFBQcGBw4ICA4eFBEUHh4eHh4eHh4eHh4eHh4eHh4eHh4eHh4eHh4eHh4eHh4eHh4eHh4eHh4eHh4eHh4eHh7/wAARCABwAG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rwz4n8FWfhuDT9Z8FrfX6OTJeo4VnTcMLg99pcZ9dp7VauPF/gmWSVYfB8VpEwkaMi2hlaMsysE5I3KAHUMeQGBA4rz9dTW3XyTNarjs6IT+ozS/20v/AD8WP/fuP/ClqWlDv+H/AATspvFPhRdWa5svCEENo1m8LQTIkv70vkSAnpxxVjVvFHgS50+KGx8GNaSLepM4Oxt8IYlo/MzuGQR0HbFcL/bS/wDPxY/9+4/8KP7aX/n4sf8Av3H/AIUXl2HaHf8AD/gneR+JPh//AGmt9deGLq8CGdfs6Qw20ciuoCFtrHBTBwAOT3pNY8TeBLjRpLSx8Kyw3Pl2ypMYYlOY2+ckgk/MOvcnuBxXns+oQTOGe4tgcY+Uqv8AKmfarX/n5h/7+CmQ7X0PVbjxr8OxczzQeBA4a4eWJHghQKhTCxHBIwGw27BPGMc1GfGnw9aB1bwGgeS2VNqxxhYpBnLKc7mByOSQePwry77Va/8APzD/AN/BR9qtf+fmH/v4KBHqVz4y+G8hfHgEsrRAIAEjMbhW5yp+YEkZzzxxWP4r8Q+E9R0C4s9L0E2l892JY7j7JFHti/55/KxPHr/F1NcL9qtf+fmH/v4KPtVr/wA/MP8A38FDHcmoqH7Va/8APzD/AN/BR9qtf+fmH/v4KBE1FIORkcj1ooA5W4sItU8bxafNcG3jnlRGkC7ioI64710cnwquRI//ABUOlQxBDJmdyp25xnAzn8MjPHWup0f4SWnifT49al1S6gecnKJGpAxx3p138E7cXQhGp6hMFUfOQg2jPTBNZOtBaX1N1hqrV0jjpPhxDHYTXT+J9LACgRbXJ3ucYB44BB98d6rWXw+a8srC4t9e03fcxoZYy4JgdjkK2M4G0g5OOTiu5b4HW2DjUbonzdq8x/Mv94c/pV2L4BWDxKza1fISMlTEpx+tL28O5awdZrY4ib4WmO23v4q0ZHRm83Mh24BABUgZbvnjAPFUJPAMcNzYGTxDYT2l3dfZ99sGZ1OCc7Tjjj19K7rUvgdZ20iRx6tcSFgT8+xMY+vWnN8ErXzRZyeILgRrGZFQsuVcjn5fTjr7U/bwJeFq32OOT4YSNdqreJNKS33kO+/cyL2OBwecLwcbuKqR+BbN9VvrUeJLIQQRLJDISAZmLEGMKSPmAVjxnoPWuwsvgpDPdJH/AGyGQ9WjdGI/CpdY+Cmn2CRs2t3QDvty0AOB68UKvDuP6rVtexyknw3jmuEj0/xJpsyPP5QZmI2g4ILcYHB/PgV0HwC+Eem+Ptc8QWer6pdKmj7VMOmhWmmzJsMi5Byi9TgZPHSnXHwf0u3tbeaTW70iXJBS03ZA+nT8aP8AhWcOj6gzWfiTVraUEJ5kFuynawHG5T79KFVj3J+rVF0OJ13wU1r8TtQ8GadqtlcJa3bwLfzyrDCEXq7sThQB19MGoPiT4Xs/CPiGPS7LxJpniCNraKY3NgxaNSwyUyR1H8iOlehP8HdMFo95NrV/HGuS7SQAH3Jqq/wp0Mae+oR67eSwI20skIPP+TQq0GN4WotGjLsf+PKD/rmv8qKkaNbdjbo29YjsVj1IHGaK1Oc95+Ft5pdp8PbF768hg2h2beeg3Gt3UbW1k1eF4/sJMsaMjyROzMCeMEcfnWX8Nrfw3b/CS11LXhax26rL50krYGNx9+v61JpvjnRdWMh8Nx6xcWNlamR47GBW2RocZ2/eAHvivLak5u3dnvKVNU4K/RFtrHTY/OjjWwUxz/Lixc7VPGCO59xWxoI85WikmWVx93bbtGAB9ayvC3jjw/4sivP7F1TV5JIZFkaHaqyAHjaoPbv+FbKSTLOjeX4hkAbkPLHt/Hmpldbm9KUXtqil4msYxNb5WIEhhl7Uy4+mOlL9ji/tqNZELu1uBn7Fxux97zO30rX1kzzfZ5IotQjBzvW3ZQR9c/0qTbJHqUWIb94vICNJ5y+WDjqV67vekpaDcfeZi6Bp6N5zFCWU8FrLyPy9ai8T2M3lQfZ1ut3mYP2cAtjHPWrBhnMRR7PWTk9Hvxz9SO1Lf2s11p8UH2KQeXIDiW5JJGOfmHNPZhbmi/IxrmxnTTrLZDqkziQufLkVXGP4Xz1HtVDW9Puf7SkdYNXZTIh/dTKsY4HAXr+NdLdWGdLs4YbG0d4pDKUlkkwjZ4wQOfxqHUrJbrUftUdjp8pYhi8nmFicYOMcU+Yz5LtFdrWRNOaWSxkZ0BAhLBmfA9enNZhmvmjkWHw5coVQlQ+1VJ444/zxXWTG4bT9qeXFdAHa2w7FPbryaxTqG7SHgutdsRezOVhmh2hQRjKgE8n/ABpRZVVanzlqw/4mt3uGxvPfK+h3HiijV2X+1rzcyufPfLf3vmPNFestj5x7mL4v1q+ure10n7RKtrax4EQc7GYkncR0zzWdpOq6j4Ymh1PRNcntL10ZZDau0boDwVbsQR25FTeK4ZLG7trlm2i4j8yNvocfzFZGu61eatcJNfTLM6LtDCNV498AZqVboXK63NPwf4mvNE8Sw6jDcTwAyBphC20uM5I9q+l/Avxi8J3evQ2VyuoWT3DhFnnujLCCemeBj8q+WtEW2aNs6dcXF0T8p8wCML9MZz+NexfAT4eaX4i1STU/Ejvb2Vq6tFH5yoszg52nPJ98VhXjBr3jswcqql7h9K+IrWaWeExx3EgAO7ybnysD196kWFk1eNlhd4zAEMv2rgDH9zufek8TJGfszNb2EyYyv2ifyxjHb1rj/iJ43j8I6ppSxaLZ3stxbfu3Wcqyr0IHByMmuKEW9EetOShdyL9zps00x8vTmkG4nJ1ZiCM+gqzrlr5mlWqPbR7lfJjkuioH/A+9cXY+Nr6x8a2uhat4FttIv7mVQGd2DgOflf7vIPqDXqHiPTZbiyVUhs5GVtzLcAlcDr0p1P3bXNoOk1Vg+TU5iC3jW9svs8NjxAy7jdEuF53BR0Ye9Zen28EF7uWHQUdX4aO6Yt+R/lW7burXWnrAdIUsrYVY23HB+fyz24xWZHeW6XLqt5oIyxwI7RiRyepp7omNoyRt6h5aW7yTSLHEoJd26AY6mvOLDQvD63Mc1v4ogla2WWXYsZCrHgbuA2R075HoK9KvH/4k7TPEt3+7LFEXAk9gD61zcV/YtbR3cPhW5ie4drdlNqAwGMktjnaelOLCrBOSTPmjUYYxqFyIXMkQlbY395cnBoqfWto1i9CxmNRcSYTGNo3HiivTWx81K12bfjePRtc+HfhawjJj1HT/ALR5xKjayu3HI5J4715rd6Tb2oCysSNwyVTB/nW3qF/cW0bjh4uB8w4U1z7XL3dyE8yOHP8AE2cD8s1zRcrvXQ9evShCEJSWrS/I6LSDbrIlpYRmR3wAkaksx+g5r6q+E9hd2fgfR1ubSS1mAcvG+jM0gJY87j68V5l+y54s8MeGtOuLfVNC1Iak6PONRsoTco8fTaQgLIV/rXuvhjxJo/ivTmv9Ce7vAhxIkmqeW8Z/20Ygj8RWE7XZ0YaSaTv8jQ1eF2t7Bnfc+SMtp+8k/wC7/DXOfET4dQ+NNR0lv7QutPa3tz5ZWyBTHfLZG05HArs7qHfaWiLa3Ejgn5UvtpU+7Z5rQS2WTUbOSSKVSIwSftRwpHQFc/Nn1rOF46o6q0Yzk01oeBar4PsfCviG18TeJPE+s3k0NwpQ3NlgzFTwN7MeOPyrovEPxB0fWbdbDTHluri448lQQ2T7Dkn26Vh/FZ08R+N4dDjhnhX7T5Klpi67i3zN7DHpU/w58O6fqV5rPjEWMUlpHdfYNJSW48s+UhAaQt6sRwfesK0fa1FzPp/X9eRth61GjRcKcfe7na6fBqLx6WrHULfCFZVFvHsBXruPUZ6celZjpqhu92/XMeZt5tolA5657j0rpo9PtzPppuLexUozAH7cxZQGyCv9/nPWsS8sYxcXLPp+jIVlLAy6q55yTnA6fSt0jle6uaT291Dp7LHcNNcdY3lA4PYHHasSOHxobKfz5dKF1+78naG24/jz/Sta3dp7BrS5OnQ2xQj/AEW7MjBcckcVz1nZ+DlS4vIPEF3JFHDslJnYqiyDaO3v+HFOJVV6p9/kfM/iEMNf1EM2WF1LnHrvNFGtxiDWb6CMsyR3EiqzckgMQCTRXpLY+ZluzlNfupZdQ+zMcxxD5EHTJ6k1LotvYecGWTdOP+Wci4Ofp0Ye3WqmtfLq8zDrgfyqjJIThv4h3FTyrobOpKbUpO70/DY9f8NeJdH0+3T7Kn9m3CPljC5A3eoNbkPxORdQN1q0dvrSxkeS8mfMixwdrA5575znHSvA5bqWU7pJCzY6nqfrSCVx/Ea5p4OnN3e52xzOqoqMtV5/1dfefbXhz4heHddtYorL+zJmEm0W9y4t5WcjopwUY++R9BWl8Q9b8RLYQL4d8L38lyyBTdhVcwD0Uj9DmviW11q4t0VY2KkZ6H14/lVmbxTq8kXk/a5VjI5CSMgP5Guf6rXg7RkmvNf5NHTLHU6kd2n/AF1/4B7XrWpHw3FPp8d8t94x1QfZVit5fNXTlk4LM4zmUg4CjpnJr6A8GeF77QPCVjoP9k6ZJHbwIr+ZOT5jjksfl9SfWvn79l/4f3+o38PjTVrO5WwtmP8AZ4jRf30o/j+bqB69zX09cyXB8ja2obipVlV4wR7n3qfZ8l76vqdmEpOcOa9kx0enW5WBZ9NiMiEBREAwiPXIJ5AqK/0fSbWRpRocl28p3SGJVPI7nJHPNZvjLxjpfhOwhuNUF09y3MdurqJXxnk84xXhuoftGT6j4mSy/wCEdj+wrJsJjvnWQA98rwTTjHm2Iq1IU3ytn0Dbw2UYHl6A8WTjaVQED1OD0qtqWm6fb27R22gxzpIMOkKqgwORnJGai0C4ttT0+C9sLWeSIsGG67LEe55/StPWrUXUCAWYusE8eeYscdcjrTgk1cp36nxB4jJ/4SHUvlMf+ly/Ieq/OeKKTxGuzxDqSbSm27lG0nOPnPGe9Feotj5iW7OE8R3Pl6xMuzOMd/as03Wf4P1q14p/5Dc/4fyrMoC7Jmmz0GPxq/pV3pKxSpqlteSMR+7e3lVdp9wQc/pWVRSauNSadzotOvvC8Uqtfafqtyo6qlwkef8Ax012mmePPhjpssTw/C43e0Dcb3UmlyfXAAH6V5TRScUy41ZR2S+5H04P2pNNisbO1tPAUUKWqbY1FwNqDsFAXgUP+1LZkpMvgeP7UDkymcfhjivmOis/YQ7HWs0xK2l+CPRfi58Ub7x/rY1CW2e0QKFEYkzwK4q01M203mRo2c/3uaz6KuNOMVZHJOtOcuaT1PTIPjF4istIj03SpprNVA3yZDM35jiuk8DftEazpJkg8TaRb+IrVl+TeVilRvXcq4I+o/GvD6KSpRSskX9aq3vc9QvZ11C8nv44/JS5kaZY852BjnGfbNFV7L/jyg/65r/KitDnZ//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90" name="AutoShape 18" descr="data:image/jpg;base64,%20/9j/4AAQSkZJRgABAQEAYABgAAD/2wBDAAUDBAQEAwUEBAQFBQUGBwwIBwcHBw8LCwkMEQ8SEhEPERETFhwXExQaFRERGCEYGh0dHx8fExciJCIeJBweHx7/2wBDAQUFBQcGBw4ICA4eFBEUHh4eHh4eHh4eHh4eHh4eHh4eHh4eHh4eHh4eHh4eHh4eHh4eHh4eHh4eHh4eHh4eHh7/wAARCACbAGc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3w54t8HWOkQWOqeCrW+ljs2ie52x73mMm7zCSM4C4Ucg+4qbW/FngS6SMWPhFbbF/FOw+zwjMCgbosj1wfrnmuEjvJo0CL5WB0zEpP5kU/7fcekH/fhP8KV32LSh3f3f8E9FPjX4b5Qt4ASYCWVpEKRR+crR7V5XmMg8gLx3qjq/i3wLdS28ln4JitI0vIZngCptMakF13/eO4ArtPy9+tcP/aE//TD/AL8J/hS/2hcf9MP+/Cf4UtR2h3f3f8E9EufHHw9aSL7J8OLS2j86NnDbJSqKzM2MjLE5AwSBgAc4rJi8ReCVsLdG8Ku1zFrj3zsRGVktCeLc8dAO2MZrippWmk3vtzj+FQo/IVHVIh26HpD+NvBBtlkX4f2QugkgCeXH5SsQwVs4y3VTgjAK/KKo6D4q8JwaMljrHhG3u5fsbQG4ihiV/MLkiTOMkhcDqDx1rhaWhaCPS18YfDZZnkT4e7QzKyB5FkEe0BcY4DBgNxBx8xJzRF4y+H0d6Zf+EJEtsfMH2d4YOrMSH37c9Djb0GODnmvNKSgDv7/xl4TazFtp/gfT4W+yyIZ5YY3fzShCsARwA2G5JPHGOc8AOlLRQAUUUUAaGh6kmmyTNJZxXSyKF2yHAGDn61pRa/pipz4bsQ5OCVHGzHPGOtc7RQBvW3iKOAbF0m0aJUZEU5+UFic/UAgfhTYtet45kkXRbHKxCM5UHcePmOR14/WsOigDcXXbJZHx4fsBC4UGIdMrnnOM85/SkGuWyvG8eh6ejIW5VfvAgjB47Z/StXwx4Wt9W0pbr7PeSsPvmOdEGeSAAVJ6A1ry/D6OIEyafqIwyKf9Lj4LnCj7nevPnmdCEnF308meZUzfDU5OLvdeTOTj121jupJY9DsVjeERiIqCAc5LdOp6dqBrdkJJMeH7DynKkR4yFwCDj65rs/8AhWcm4qdN1AEYyDexcZOP7nqaoXPgi2i0htTFrfC3wcSfa4yAc7eRsz1pf2rh/P7mT/bOGv1+5nPnX9P6jw3Yb9wwx5wB2AxTU1+2EIil0W1nUElRIchfmY8DHH3sH2A6VhHhiPQmivRPVN/+39PG4L4a05FYEEDOe3c59Krarqtnd2Qt7XRrWxO4MzxHJbH1FZNFABRRRQAUUUUAFFFXNF1CXS9ShvoY45GjP3JBlWHccUne2gne2h6j8KV8Nr4blbXpr+GU7fI+yswYj5s9OM529e2cV2Kj4b4kaa41lyr/ACoskm1hxyCeR1PXnj3ritB1TT9c/e2srCVV/eW0uHlj91z/AKxf1Hcd63Eis23PhCrMSoECjC7lIGec/KGGfUg18biJVIVZe2UY6v4r6/NaM+DxMqlOtP2/JBtu3NfXre6VnuaSr4F+0ow1PWBb7WGxmk3gnZg8cZA3j0JxniqfiKHwQvhu7XSbrU5LwovlJLvA3D7xI+7g8n15qFIbXMmVRQUbZ+5VtrEHaT6gHH+Pas/VJrGxs/tl1cR28KnHmCLaXYdkUHLH8cDuRWNOUqulLkk+yvf/ACMKTlW0ouEpPoua/wDkeNuCHbII5PUe9JW34t1463dJ5dv5NvDkR723SPnu59fYcD9axK+3g5NJyVmfoUHJxTkrP7woooqigooooAKKKKACiiigB8E0tvMk8EjxSoQyOhwVPqDXoPhjxpDdstrrTJb3J4W6AxHIf+mgH3T/ALQ49R3rzuiufFYWliqfs6qujlxmCo4ym6daN1/Wx6p4m8UWOkIYV8u8vCPlhjkDInoXZTz/ALqnPqRXm2rale6rdm6vp2lkxheyoP7qgcAewqpRWeCwFDBQ5aS+fVmWX5bh8BT5KMfV9X6hRRRXYd4UUUUAFFFFABRRX1v+yj8P/BPiT4ULqWveF9L1K8+3zJ59xbq77RtwMntQB8kVd0nTLnVJZIrUx+Yi7irttyPav0D/AOFQfC//AKEXQf8AwEWlX4Q/DFTlfA2hA+otFoA+Bv8AhGdYWWKOa3WDzXKI0kigE7d3r6d+lSnwj4g4xYZDHC5kUbj6AE5r71b4SfDNsbvBGiHHTNqtL/wqX4acf8UTovHT/Rl4oA+BI/DOsSHbHbo7hmVlEqjBXryTg/hTj4V11VdmstuwAnMi4OfQ5xX3z/wqX4a4H/FFaLxnH+jDjPWnS/Cf4bynMngvRnPA+a2BoA/P3VNB1LTLQXF7GkQ8zZt3hjn144x+NZlfom3wl+GrJtbwTorLnODbKRmmf8Kg+F//AEIug/8AgItAH530V91/FP4W/DrTfhv4iv7HwZotvdW+nTSQyx2qhkYKSCD2NfCSfcH0oAdRRRQAV2fg74p+PfCGjDR/DviCSxsRI0oiW3if5mxk5ZSew71qeFvgf8R/E2gWmu6PpFtNYXiF4Xa9jQsASOhORyDWn/wzn8Wv+gDZ/wDgwi/xoAo/8L7+LX/Q3zf+AkH/AMRR/wAL7+LX/Q3zf+AkH/xFXf8AhnP4s5/5Adn/AODCL/Grukfs9fE23uWa/wDC1ndQlCAo1GIEN2I5oAxf+F9/Fr/ob5v/AAEg/wDiKP8Ahffxa/6G+b/wEg/+Irqv+GfPGsc8MkXhDcolBkWTVISCg6gDd3460+3/AGffGAw0/g5mcDnbqsIDN7jdgD2FAHJf8L7+LX/Q3zf+AkH/AMRR/wAL7+LX/Q3zf+AkH/xFdWv7PvjRiDN4OUj5uI9UiXHPH8XPFOk/Z78XqWWPwi8gLqcnVYlwO4HzE+tAHJf8L7+LX/Q3zf8AgJB/8RR/wvv4tf8AQ3zf+AkH/wARXR6x+z38QJbOOPS/CsMEiyZZpNRiJK46Z3HvWV/wzn8Wv+gDZ/8Agwi/xoAx9X+NXxO1bS7rS9Q8Uyz2l1E0U0ZtoRvRhgjITI/CvPBwMV63/wAM5/Fr/oA2f/gwi/xo/wCGc/i1/wBAGz/8GEX+NAHktFdR8Q/AHijwDdWdr4osorWW8RpIBHOsu5VIB+706iigD6R+DvxH+H2l/DDQNN1bx1/Zl5bWpjltlWX923mOc8LjOCK6t/ip8K2Vj/wsxxKSTvAmwM56DbjH+FfDsKNLMkS4y7BRn1JxXvafsq+NmRW/4SDw+MgHGZeM/wDAKAPXn+Jfwt86F1+JcbBDlmeKYvnjkHbweO+amPxR+Fp2hvihMQDyMTDPGP7teO/8MqeNv+hi8P8A5zf/ABFH/DKnjb/oYvD/AOc3/wARQB7GnxS+Fgm8w/Exvlfcg2TcL/dOV5/Sp7r4sfCm4l3N8R9g3FiqLMucnOPu/wCcCvFf+GVPG3/QxeH/AM5v/iKP+GVPG3/QxeH/AM5v/iKAPf7f44fCeGBIj43tZNigbmilJP1+SpP+F6fCb/odLP8A78y//EV8+f8ADKnjb/oYvD/5zf8AxFH/AAyp42/6GLw/+c3/AMRQB9B/8L0+E3/Q6Wf/AH5l/wDiKP8Ahenwm/6HSz/78y//ABFfPn/DKnjb/oYvD/5zf/EUn/DKvjX/AKGLw8P+BS//ABFAH0J/wvT4Tf8AQ6Wf/fmX/wCIo/4Xp8Jv+h0s/wDvzL/8RXz5/wAMp+Ns4/4SHw/+c3/xFeJ+LdEuvDfifUfD97JFLc6fOYJHiJ2MRjkZ5xzQB7B+19408L+M9e8PXHhjV4dSitbadJ2jRl2FmQgHcB1waK8MooAm0/8A4/7b/rsn/oQr9NIlkldY1l8sLEp4UHPHvX5l6f8A8f8Abf8AXZP/AEIV+mghDBHDyI3lqDtbGeKAIri5+xxTyXDNIsTKMqoyc1RPifRBbrcNdssbMUBMTDkDntWtHEE3csxY5JY5JpxVcY2jH0oAyF8S6KU3fa8HyxKVKHcELFQSO3INNsPFGjX1zFbW9w7zSvsVfLPX1J7Ctnav90flSBFB4UD8KAHUUUUAFebfEnRbHWvEXl+IJrpNLW0KQ+TuUeYTk5ZeT29K9HkO2NmyRgdQM4/CsyMtK4jbU3Y9dog2k/4VrRr1KMuam7MidONRWkjL+FejahoPhC3sdR1y51qQuXjuLhGV1jOAqYYk8Y9a+G/jp/yWTxZ/2En/APQVr79sJGa5Vft7yj/nmYSv6mvgL46f8lk8Wf8AYSf/ANBWpqTlUk5S3ZUUoqyOMoooqBgpKsGUkEHII7GusX4mfERVCr448QgAYA/tCTgfnXJ0UAdb/wALO+Iv/Q8+Iv8AwYSf40f8LO+Iv/Q8+Iv/AAYSf41yVPtkEtzFG2QHcKce5oGld2Oq/wCFnfEX/oefEX/gwk/xo/4Wd8Rf+h58Rf8Agwk/xrsD8NfD4JHnX/H/AE1X/wCJp3/CsdExuzqePXeMf+g1wf2lQ8z6H/VfH+X3nG/8LO+Iv/Q8+Iv/AAYSf40f8LO+Iv8A0PPiL/wYSf412L/DPQkOHk1FT7yAf+y1y/xD8J6b4f022urGS5ZpJvLYSuCMYJ7AelXTx1KpJRW7MMTw/jMNSlWnay8yt/ws74i/9Dz4i/8ABhJ/jR/ws34i/wDQ8+Iv/BhJ/jXJUV2HiHW/8LO+I3/Q8+Iv/BhJ/jXMX93dX97NfX1xLc3U7l5ZpWLO7HqSTyTUNFABRRRQAUUUUAFS2RC3sDMQAJFyT9aiooY07O59ENqGnliRf2mM/wDPZf8AGtOHxc8MMMUepWIWEYQ70yOMevNfMdFeUsrttM+unxY5/FRT+f8AwD6R1HXre/mEtxf2RYZ+7IoH868/+MN1azaHZJDcwyt9pyQkgY42nnivLqK0pZeqdRT5r2OfGcSSxGHlQVJJPz/4AtFFFeifMBRRRQAUUUUAf//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91" name="AutoShape 19" descr="data:image/jpg;base64,%20/9j/4AAQSkZJRgABAQEAYABgAAD/2wBDAAUDBAQEAwUEBAQFBQUGBwwIBwcHBw8LCwkMEQ8SEhEPERETFhwXExQaFRERGCEYGh0dHx8fExciJCIeJBweHx7/2wBDAQUFBQcGBw4ICA4eFBEUHh4eHh4eHh4eHh4eHh4eHh4eHh4eHh4eHh4eHh4eHh4eHh4eHh4eHh4eHh4eHh4eHh7/wAARCAAeAC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pf2kv2q4PB+rXfhPwDb2+o6xbMYrvUJxugtnHVEUffcdyeAeOeceG6FP+0R8ZtC1PxFZeMrmbTLCRlvB/bEdjHAAu8kxqVAXb3IxwfQ11+ofseavaa1rOr+JvHWl6b4YtXkuTfFXlnaEZYs6naqtjqdx59a4ey+KPgnwBomv+F/hH4d1a/utetjp9zrOsXGXmjIK/u7dAAudxxk55GR2oAg0n9nj4xeL9Mj1nTJNN1yxmLBLqLXYZ0cqSDht5zgginSfA74zeGNa07Sn1ax0fU9RYrY2w8RxQy3BGMhFDgt1HStS0+D83hHwzqCeNfEuraLrdvb209npzXqafZzmZvmjS5lJV5EXJdVXAPGTUPjXwT4i+GviiP4keDdR1LxRofhm9tpE1DUIi0LGQBlMbqxWaLPyM64wxAx0NAC6n8UPj98D/ABZHoHiDxMb64SFJnsb25S/j2NnAZslkPHQMDgg96+tf2dfj14d+LWlzQtGukeILOMPd2MkmVZcgeZGx+8uSAQeQSM9iflGG6+E/x88dt/ag1bwH4x1mQYuROLzT7qcgAAq21oycAAZx29K9D+G37H/ifR/FN/Nrfi61g077OY7afTWcTSsWU/MpA2jAPc84oA9g/bhuri1/Zu8Q/Z5GjM0trE5B6qZ0yPxr4B+Dd5pun/Ffwre6wFNhDqtu8+44AUSDknsB1z2r74/br5/Zv1v/AK+rT/0elfm7sPtQB7T+0v4T8S22vaSyeG9S07TYrAJDpjah/aMlgTLISJHUnHmEmQZxkNgZ28dR4P0W90L9mzUZ/GGg3V1DAdQNoW1MQnSDcWyJEZbYnLedJjapGRjd0NcF4X+NfiPSvDOoaDqGn2OqLfQQW8uoF5IL/wAqFgYo/tEbBmVcAANnjjOKxfit8TfEHxD1W6vdQt9O02K6kSW4ttPiMaTyIu1JJSSWkcKSAWJxk4xk0AcPazy2t1FcwOUlhdZEYdVYHIP51+xmnSNLp9tK5yzxKzH3IFfjgUOO1fsZpH/IJs/+uCf+gigD/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92" name="AutoShape 20" descr="data:image/jpg;base64,%20/9j/4AAQSkZJRgABAQEAYABgAAD/2wBDAAUDBAQEAwUEBAQFBQUGBwwIBwcHBw8LCwkMEQ8SEhEPERETFhwXExQaFRERGCEYGh0dHx8fExciJCIeJBweHx7/2wBDAQUFBQcGBw4ICA4eFBEUHh4eHh4eHh4eHh4eHh4eHh4eHh4eHh4eHh4eHh4eHh4eHh4eHh4eHh4eHh4eHh4eHh7/wAARCAAvAD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y8QeJdK0V0hu5i1w6l1hjGXKjvjsKi8J+KNP8RJN9lWWGaEjzIpQAwB6EY6ivKfiUE0r4xjVdQuGWyuLVIm3/dRSuAc/7wJ/E1s2Fimi6LqWs2FxIsM9sY4J0b77OwIKn0ABNe7PLqEMLGbfvSSafS/Y+cWa4h42VNL3Yt3XWy6nrEkioMnPsO5qD7Rzu86PP9zP9fWvDLG81zULgwnxDfKgQvLI0xwiDqTj+XfitG1t7ie382Ea/Pb7SwnOoCN3UdWVO4/P61FTJpU3ZzX9etiKPE1OqrxpS/r0ue0xyK4yufcdxTxXgeo3OrWE8Yh8SanJBLEskEn2hhuQ9MjPBBBB+leu/D29e+8IWE0s0k0wj2SPI2WLA9Sa5sZl0sNTjU5k0/U7ctziOOqzpKDi497focp8c9Ct7/SbfUp03Qwt5Vx7Ix+Vj7BsfnWx4UvIbrwjpMCKqvaOlvIn90qpA/MYrqdTsrfUdPuLG6QPBcRtHIp7gjFfPVv4r1XwX4pTwpLZi4v4rtIAZWKpPET+7kJ9dp6114SnPH4X6vH4oar06/16GGLl/Z+MWJt7k9JeT7/15nc/EPw8LOz1e+0O1Zp7qELJbR8BsOGYoPUgdO/auJufFGhSane60urSC3u7d7KxJs5RHZSGPAjkO3gjlQq5POa7CDxp/aetSWdxalY1chtnGAO1d5b2UNxZRrDaWzWT4lVMDBJ53/72ec9c1TxFbBR5MRG/nfppps+y/Ezhh8JmEnPDu1ulvXXdd2cf4M8Kw3TaffaorSxWdssdtBIhXccljI6npy3CnoAM88Du/DoxFdYwP9Jbp9BUMEP2GXbIf3Z+657ex/xqfw9/qrr/AK+W/kK8iviKleXNNnuYbC0sNHlpqxp1wXxU8Aw+Kkt9SsCtrrtoCtvdZwNvPyuO4z+I7V3Uiuw+Vtv4VzOteFbrVLt5Zdd1BImJIhjlKqhKbPlx2xu4OQS2ewpUK9ShUVSm7NF1qMK8HTqK6Z4m+h+NdFvmm12CwRCVMn2S9Rp3jJw0ip1YAAnoDgHrivbbA6ta2UFtb6U3kxRhUJlByAOKbYeDLCzgeBbazkicqSssXmYC/dALZIC5OB0GTjrXRwRzoAHmDD/droxuYVsY17S2nY5cFl1DB39kt+5jB9akG1tNXB67pRir+g201rbyrNEIi8hfaH3AcDv+FaNFcJ3n/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84" name="AutoShape 12" descr="data:image/jpg;base64,%20/9j/4AAQSkZJRgABAQEAYABgAAD/2wBDAAUDBAQEAwUEBAQFBQUGBwwIBwcHBw8LCwkMEQ8SEhEPERETFhwXExQaFRERGCEYGh0dHx8fExciJCIeJBweHx7/2wBDAQUFBQcGBw4ICA4eFBEUHh4eHh4eHh4eHh4eHh4eHh4eHh4eHh4eHh4eHh4eHh4eHh4eHh4eHh4eHh4eHh4eHh7/wAARCAB9AGU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d1jxpoemXjWkszyypw4iXIU+hNU/+Fh6D/duv+/Y/wAa+btY8YWv9t34a8QFbmQHLc/eqt/wmFp/z+xf99V9DDKqVle57McuhZXufTJ+Imgf3bv/AL9j/GkPxG0Afw3f/fsf418zHxhaf8/kX/fVRv4wtQCTeR/99Vf9k0fMPqFPzPpo/Enw+P4Lv/v2P8aafiZ4dH8F5/37H+NeFSQywx6RLe6gltFfqxkdk4hIGQDzjkY5OBzS6haSWlhdX8mooIoN/wC7IHmuBjkKDyvOS3Qe9ZLAYXuzL6th+7Pcz8TvDn9y8/79j/Gk/wCFn+HP7l5/37H+NfO2n3YvoraQXyos9o9znYW2hXC4469aZ4pv4dFnt1TUFuIZ49yS8ANg4OME/wCNWsuwzfLrctYSg3y6n0Z/wtDw3/cvP+/Y/wAaP+FoeG/7t5/37H+NfLX/AAlUP/Pyn/fVH/CVQ/8APyn/AH1V/wBk0PM0/s+l5n1L/wALQ8N/3bz/AL9j/Gt7wz4n0jxCsn9nTkyR8vE42sB649K+O/8AhKof+fhP++q9G/Zy8QR33xNjs1nDF7KZsA56bf8AGsMTllKFKUo3ujOvgIQpuUeh9MUUUV4J5B8K+OfCt5pfi3U7W+tnhl+0uw3LjcCcgj1FYn9ij+7X3rq+n6PehP7UtbObH3TOqk/hms//AIR/wf8A9AzSP++Ur1o5nOy0PUjmUrfCfDX9ir/cFL/Yq5+6K+5P+Ef8H/8AQM0j/vlKP7A8Hf8AQN0j/vlKv+1J9g/tB/ynxbBJq0EgljvrlZN/mbhKc7sYz+XFJO2qTTebJeTs/wA3zGQ5+b73519pf2B4O/6Bukf98pR/YPg3/oG6R/3ylT/aT/lJ+vL+Q+LLU6nbaeLC3vLiK2DBvLSQhc5z07c1FqsF7qk4n1C4luXUbVMjZwK+2P7B8G/9A7R/ySk/sHwZ/wBA7R/ySmsyd78o1jtb8p8O/wBir/cFH9ir/dFfcX9g+Df+gdo/5JR/YPg3/oHaP+SU/wC1J/yj/tB/ynw7/Yo/u169+yr4bvI/iI+tJbuLS2s5YnlI+Xc+MAH14r6F/sHwb/0DtH/JK2bCCzt7ZYrCKCKAfdWEAL+lY1swnODjbcirj5Tg423LFFFFeYecfNPiXxXNd69eyXM7OyzMoy3CgHoKqDXJCMiOQjbu+6enr9K8k8Rx6qniDVI1up0H2qUbd3T5jXSx+N9VNh9lmh3AW6wqVYDAByCcqc9fr719beMYpRR9I1yxXIjtDrrHA2vyMjg9PWmPrMxG4RTbcZzsOMVyUPjrUo5AVtWwU2t/pDEn8SOnt+tUtO8WapbWZtpVlmAEe0mboVOe6nj6Y+tHO+xnzT/lOzk1t9zLsk3KMsNpyB6n0qFtbkwWKSAKMsSp4z0zXHXXizXJr+8vEcJJdLErjaCoCEnABHAOe3NS3ni7VJtJutNjjdIrhCrM0peTkD+IjPbp+FUpvsPmn2OoGuM7BYw7swyAoJJHrSf2zP8A88Zum77h6ev0rkJvE2qG4hnt4Y7eSGwazUoM/KSMEhsgnj9a0f8AhN9TktTDcW+792qAo4X7pzk5U/j0odR9gcp9jdbXJFfy2SQPjdtKnOPXHpTf7f5P3uCAfYnpXKXHiS9k1m9vxDMouY0XaLgoVZc91UfLzyO/rU0Hiea3a7Nvp+DdzLPKzzszB1xgqcAKODwQetP2r7D5pdjpW11lBLB1AO0kgjB9K9E+AfiW4ufF76Ss7G3mtnkMZOQGXHI/OvD/ABL4j1DWNNksxG8O6484MJi2PbGBz+noBXXfsqwXn/C34ZZpJJEXT7gHJyBnbWGJnGWHlzdhV/eoS5kfXNFFFfLHzx514y+EHhjxFqkmpr59jczHdL5JG1z64PQ1hf8ACg9B/wCgpe/ktXPEHxNu49Unt9OW3ihicoDIu5mx368VQ/4WbrX/AD2s/wDvz/8AXr1YYTF8qsz0Y0cTZWY//hQegf8AQUvPyWj/AIUHoH/QUvPyWmH4m61/z1s/+/P/ANemN8UNb7S2f/fn/wCvVfVMZ/MP2OK/mJf+FB6D/wBBS8/JaP8AhQeg/wDQUvPyWqrfFPXP+etn/wB+f/r1G3xV17/ntZf9+P8A69P6njP5h+xxX8xe/wCFB6D/ANBS8/JaP+FB6D/0FLz8lrPPxX1//ntZf9+P/r03/hbHiD/ntZf9+P8A69P6njP5g9hiv5vxNL/hQeg/9BS8/JaP+FB6D/0FLz8lrN/4Wzr/APz2sv8Avx/9ej/hbOv/APPay/78f/Xo+pYz+YPYYr+Y0v8AhQeg/wDQUvPyWu38AeAdB8GJK2mRSSXUw2yXEpy5HoPQV5t/wtnX/wDntZf9+P8A69dl8MviBL4k1J9Kvo4hciMyRyRDAYDqCPxrGvhMVGDlJ3RnWoYhQbk7o9DooorzDgPhjXfF91Hr2oo1o7FbqQZD/wC0ap/8Jnc/8+cn/fYr1bx/8E/EMPiG7utHtl1CyuJWlQo4Dpk5wQa5z/hT/jP/AKAM3/fS/wCNfTwx9Ky1PoY4qi0tUZfg/wAX6Y7XX9s2jbmCJAGYnBO7J4xx0ye1bN34k0G1WOUWtvPGlm52Rzbnef5cDGf97rUY+EHjQHI0GYf8DX/Gnf8ACo/G2Mf2HN/30v8AjUSxNFyvzfiYyqUnK/P+IkPiLw+sNhPPbQNH9nZp0WTMhk4wNue3PtVC21rQZdT1j7VJ5ETDy7BU3MASM7z6DoOc96vj4R+Ngu0aFNj/AHl/xoHwi8bA5GhTg/76/wCNCxNJfb/ESnSX2/xMrQ/EujLZ6XHf2PmSMZHu5N2egbavXucVrrrHhmT7VJFFahjCWgWSUrzuPXPAOMcUwfCHxrx/xIpuP9tf8ad/wqPxt/0A5v8Avpf8aHiaTd+b8Qc6Td+f8RsOreGXs0aH7Ml+IgrR3MjCFpNg+bI7E5/GuN1/xGq6tOlhBugBABRjtzjnbnnGema7T/hUfjb/AKAc3/fS/wCNM/4U/wCM/wDoAzf99L/jVQxdKDvzX+ZVOrSi78/4nAf8JLdf8+z/APfVen/sva1c33xbht3hKRmwuCSTnkbaz/8AhT/jT/oAzf8AfS/416r8BPhZqfhfXJPEetKlvP5DQwW6sGYBsZLEcDoOKzxOOpypSinuh4jFUnSkkz2uiiivnTwgooooAKKKKACiiigAooooAKKKKACiiigAooooAjIm/vx/98H/ABoxP/fj/wC+D/jVLxBeXljZJNZW63EplClDnlcEnGO/FUtP8QtcRzNJYyqYbfzjwRn2welAG1if+/H/AN8H/GjE/wDfj/74P+Nc1a+MI7mVkTT5QBJ5e4vwOvJ44zjj19qc/iqb5vL0idlXOTu6dfbrxyPpQI6PE/8Afj/74P8AjRif+/H/AN8H/GuYXxc8ax/aNNlTfjDk7VPOPfB9Bk59auzeIimqz2K6bdP5ThN4XhiemOPY8+1AXNrE/wDfj/74P+NGJ/78f/fB/wAa5dfF080ReDR5gA4UmQle4zxjPQ1v6LfjUrBboQtFlipVs8YP0GaALOJ/78f/AHwf8aMT/wB+P/vg/wCNSUUDI8T/AN+P/vg/40qCXPzMhHspH9afRQAUUUUAFLuPqaiMb/8APeT8l/wo8t/+e8n5L/hQA9AELFBtLHLY7n1p25v7x/OovLf/AJ7yfkv+FHlv/wA95PyX/CgBZ4opwomjWQKwZQ3OD61Jk46movLf/nvJ+S/4UeW//PeT8l/woAl3N/eP50hJPXmo/Lf/AJ7yfkv+FHlv/wA95PyX/CgCSio/Lf8A57yfkv8AhR5b/wDPeT8l/wAKAJKKj8t/+e8n5L/hSojKcmV29iB/QUAPooooA//Z"/>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95" name="AutoShape 23" descr="data:image/jpg;base64,%20/9j/4AAQSkZJRgABAQEAYABgAAD/2wBDAAUDBAQEAwUEBAQFBQUGBwwIBwcHBw8LCwkMEQ8SEhEPERETFhwXExQaFRERGCEYGh0dHx8fExciJCIeJBweHx7/2wBDAQUFBQcGBw4ICA4eFBEUHh4eHh4eHh4eHh4eHh4eHh4eHh4eHh4eHh4eHh4eHh4eHh4eHh4eHh4eHh4eHh4eHh7/wAARCACbAC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2nwRSzzJBBG8ssjBURFyzE9AB3NMr179mLRdGvfGltq15rlvBqNnM4ttNdAXuAYmy4OeNuT2PSvtq9VUqbm+h4VOHPJRPN9f8N+INASB9b0e905bjPkm4iKb8YzjPpkfnWQ/3G+leqftGsv/AAlTKvjNtd/0mdjZY+XTjkDy/vHnjHQfdryt/uN9KMPUdSmpPr/XUKkVGTSPr6iiivmT1T5CrrfhF4isPCnj/T9e1NZmtbcSbxCm5vmRlGB9TWN/YGqf8+6/9/F/xo/sDVP+fdf+/i/419DPEYecXFzVn5o82NOpFpqLJfHGp2+teMdX1ezEgt7y7kmiEgw21jkZHrWK/wBxvpWr/YGqf8+6/wDfxf8AGkfQNU2H/R16f89F/wAaccVh4pJTX3oTpVG78rPqqipfs8v939aK+b549z1LPseC1KtvOyhlglYHoQhwaiPQ19KeGtQ1TR/Dum/2lai70/7JEUurSM74gUHEkfXA/vLn3ArhNz5wa3uFBZoJQB1JQ1C33T9K+m9Z1HUta0i9XSbUW1gYJN95dxnMg2niOM4J/wB5sD0zXzJ/yz/CgD6JooooA+dz0r1DSfjFqFhpdrY/2HbS/Z4ViD/aGXcFGAcbTjpXl+aM13/2Vjf+fUvuZ5v9sYD/AJ/R+9HqV/8AGbUbqxntl0K2jMsbJv8AtDHbkYzjbzXlh4Qj2pc0jH5T9KP7Kxv/AD6l9zD+2MB/z+j96PomijNFcnsanY7fbU/5kfO1FFeseAPBWgeMvA8Beb7LqVrJJHJNB97BYlQ6ng8HgjtX6tjMbTwcFUqbXt6H45gMBUx1R0qVua19evkeT0jfdP0r6R8Z2Oj+G/hncxLZWTi0tgkPmQg7pSNob/eJOfWvm5vun6VhlmYrHxlOMbJO3qdGbZW8unGnKV21f0Pomiiivhz9CPneux+H3jaPwiszR6U9zLLwzfbGRD6ZTBGfeuOor7TEY3LsRB06lRNPz/yPgMNgsyw1RVKVNqS8r/mdR468b6v4tkjW88u3tIjujt4s7c+pJ6muWb7p+lLSN90/SnQx2XUIKnTnFJeYsRgMyxE3Uqwk5PyPomiiivhvbQ7n6J7GfY+d6kggmnJWCGSUgZIRScflUder+DTo1h4Csbn+xbW/nupGS9Y3RR0xKRHuAycY+nSvPbsdMY8zPLZ7e4gx58EsW7pvQjP51C33T9K9c199C1Lwpqv/ABJ7Oy+xxM9vILwyFpSF4AYA9CDx6V5G33T9KE7hKPKfRNFFFZnYfO9aHh/WL/QtSW/06Xy5MFXU/dkU9VYdxVf7JJ6rR9kk9VrD+0MN/OjtXDua/wDPiRNqOoR3VtFbw6fbWcUcjSYiLHczAA53E+gqg33T9Ks/ZJPVaRrSTaeV6Uf2hhv50H+rmaf8+JH0DRTvLPqKK09pHuY/Vqv8p4XSqrMwVVLMeAAMk0ldt8MtO0GfU9PvLzXDbalHer5Nn5WfMwRt57ZOa+Ko03Umopn7ljMVHC0ZVZJu3ZN/lf7zinVkYq6lWHUEYIprfdP0rvfinp2gR6rqV9b64ZtUa5HmWXlY2Zxnn2FcE33T9KK1J0puLYYHFrF0Y1Umr901+drrz6nvNFFFfTn5aeD1Pp93PYX0F9asEngkEkbEZAYdOKgor5RNp3R+tyipJxa0ZZ1O9udS1Ce/vHD3E775GC4BP0qq33T9KWkb7p+lDberCEVFKMVZI95ooor6s/JD/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96" name="AutoShape 24" descr="data:image/jpg;base64,%20/9j/4AAQSkZJRgABAQEAYABgAAD/2wBDAAUDBAQEAwUEBAQFBQUGBwwIBwcHBw8LCwkMEQ8SEhEPERETFhwXExQaFRERGCEYGh0dHx8fExciJCIeJBweHx7/2wBDAQUFBQcGBw4ICA4eFBEUHh4eHh4eHh4eHh4eHh4eHh4eHh4eHh4eHh4eHh4eHh4eHh4eHh4eHh4eHh4eHh4eHh7/wAARCAAyAD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GJOaK8r8c+N/HVv8Tk8EeE9F0eaWWwF5HPfzsm4Zw2Men59aw/7W+MVzrWo6XqPizwV4feyWIuTCWyJFJBUvjPQj61XKTzHuFHPvXznBfeI7zW9UsNc+PENnFZyRpG9lbwr9o3RhiUxzgEle/SqcGk6PqHim807UviP8QNesorWGVDai5dnkdnDDaikBQFXBwOp9KfKHMe++NvFGk+D/AA9ca3rVwY7eEDCKMvIxOAqr3JNeTXfxJ+KuqeLNC/sP4f32n6HdSqJBeQ7nmQnliw/1QC81x2r+C/CsHxI8E6Xouk+KIp7zU/OuZdZDr5kUeG+VXwevU4r6lJBz70aIFdi0UoxRUFHknxbxovxf+HfigYVJLmbSrhz/AHZFyg/V6l8ZWe34uPJHpvhu6ludHjfzNZbCx+XKynZ8pyfmGenatn44eFNU8WeDo7XQ/I/tayvoL2z859q7425ye3BNcJrWi/GjWtds9W1Xwj4GvXtLeSBIp3aSMh2UliC33gV4I9TVrVEsu6FdatZeM/Eht9a8CaYzC0ZmKM0X+rI/d/Mvpz74qLSNen/4TbxNcXvxQ8Oae+20gE6W8WycLGzfIHlP3TIQeuT6VQsvC/xatdVvdQj8B/DtmukiUxMmY49m7lRngndz64FT6Ronxn02+1C7t/B3gPdfTLK6knbGQioAoB4GFz9SaYtRPB0h8Q/tGxXH/CTr4kt9F0V3S7jjiWMPI23aPL4/i75Ne7V4t+ziNT1TxR468Ta1DaRX8l9HYOlqP3UZhU7gntkj8q9pqZbjiPxRQKKkoxfGklvF4X1I3WsSaNEYGU30RAeDPAZc8Z9K8W8J6Za+J786fpPxu8XvdAErFKixlwOpXI5r0L49aDqmv+ApbfSY3mngnSdoE6yqucgepGc49q8S+DfhXxDeePtMuk0+7tYLG5Wa4mljKKoXqvPUnpj3r18Jg6NTCzqynZr+vxPKxWMrU8TGnGF0/wCvwPV/+FU+Iv8Aorni7/vpP8KwvF/hWTwnax3Gt/GrxbbiVtsaDYzvjrhQM17jXgv7THhvWrzWLLXLO1nu7JLbyHESljEwYnJA7HPX2rlwNOFeuoVJWR042rKhRc6auzuPgRbeGrHwlNa+G9bm1dWu5Li5nuFCTGVzk717V6F2rw79mXw3rWn3Opazf209paTwrDEkqlTK27O7B7Dpn3Ne5VOOowo15QhK6RWCrTrUVOasx1FAorkOoR/6Ui0UUAOHWmtRRQNCjrS9qKKSEKOlFFFMD//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97" name="AutoShape 25" descr="data:image/jpg;base64,%20/9j/4AAQSkZJRgABAQEAYABgAAD/2wBDAAUDBAQEAwUEBAQFBQUGBwwIBwcHBw8LCwkMEQ8SEhEPERETFhwXExQaFRERGCEYGh0dHx8fExciJCIeJBweHx7/2wBDAQUFBQcGBw4ICA4eFBEUHh4eHh4eHh4eHh4eHh4eHh4eHh4eHh4eHh4eHh4eHh4eHh4eHh4eHh4eHh4eHh4eHh7/wAARCAAgADk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JwMnpQBj+N9ei8MeEtU1+aMyJY27S7B/GQOB+JwK+aIvEXx41vQ5/H1jdTx6TGWkWOIxqmxT8xWI8soweTknB619DfEE6HrHhDVtDv8AUoIY7y2eEtuyUJHBx7HBr5Jg+J/jnw34WuPhvEtsyIXtI3ERaZVckFUIOCDng4zzXlZi3GUedtRs9u59jwzTjUoz9lCEqnMr8+vudbfPc+rPgx4yfx14Bs9dniWK63NBcqn3fMQ4JHsRg/jXZ15z8E9JtPAvw703QdQuFjvypuLoHOBJIclc+3C/hXokUkcsayRuHRhkMDwRXoUHL2cefe2p81mHsfrVT2HwXdvS46iiitTjAkAZPArmPEup3FwjWemybWPDyAEkewxWxrdpfXluI7G/WzfnLND5gP4ZFcw3hHWZMi4195l/uqgjH5Colz3XKJq6scnqukRtKltJ54UDdI+eGPpVbSPBGgSeMLbxTcRolzp0OIv3YKk54Y+rDnB7Z+ldRN8PtQMnmW2vTWzeqjIP1B4NX7TwfqtvAzLrkBu8YWc2Qyo+m7BP4VlWjWqL3pcz6X2Xy/rtdGuGkqDfI2r6O3Vdirr1vPqlos8YEcKDncCsjj+lJ4a1STRtts6ubTptJyV9xTH8CaxNN5l94juLs+hG1R+A4qx/whWogDydZeH6ruH5Gpo4d03zSd5d/wDLsvIc6nNolZHbwTRzwrLC4dGGQR3p9YvhnSL7SkdLrU1u1boqwCMA+vU/0rarpRkf/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98" name="AutoShape 26" descr="data:image/jpg;base64,%20/9j/4AAQSkZJRgABAQEAYABgAAD/2wBDAAUDBAQEAwUEBAQFBQUGBwwIBwcHBw8LCwkMEQ8SEhEPERETFhwXExQaFRERGCEYGh0dHx8fExciJCIeJBweHx7/2wBDAQUFBQcGBw4ICA4eFBEUHh4eHh4eHh4eHh4eHh4eHh4eHh4eHh4eHh4eHh4eHh4eHh4eHh4eHh4eHh4eHh4eHh7/wAARCAAcACg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Cpr138QtN+J9tba58bNetPBniN2fQfEFm4a1LFsiCUdI2H3fbHpnHrE3wd+JMNs9zN+0J4mjgRC7yPtCqoGSSScAY71l/sr+E9D8c/sz33hrxJZre6fc6veqVb70Z35DIf4WB5BHerF34X1jQrPwH8GfE3iSfWtJv9Qv7u6uHyry6ZZIskdrIepBZ4w3qAR0oA4uRdU+eS2/aE+IN/aIcPe2ekyy249SHA+Ye65Fdp4e+GHjnxDo9vrGiftHeI7+wuF3RTwlSrD+h9QeRXLeIvG/xC1X4SRfE7QfFMfhmxv9Vi0/wt4ftLSPZLGbnyR5zHksQsjbV4GPSuxufCeo6x4s+LPw98I63JoVnerpF3LLbjatrNOW+1hAOjSQxhiBjls8ZoA8nt7r4hXnxJvNO0D44a9d+FPDg83xF4iupAtpAVOTFH2kbjHoSfTqV6H+1Z4P0HwD+yPeeGvDdmLSxt7q0Bx96VvNXLuf4mJ5JooA6H9hr/AJIi/wD2G73/ANDFdp8ZPC2tapLoHizwrHbz+IvDV1JPbWtw22O8glTy57ct0UsuMMehUV4LL8IdM0W/vrHRvGHjbTrQXUrCC11cxoCWOThVxmk/4Vu3/RQviD/4PX/+JoA1tN8D+AH0x9HPw5+KkEsswe2sZIpDDpUhlDl7eT/Vp8w+9k8Z9Tn6H8C+D9H8HadPaaULiWW6nNxeXd1KZbi6lIA3yOepwAB0AAGBXzH/AMK3bGP+FhfEL/wev/hSf8K3b/ooXxB/8Hr/APxNAHo37eH/ACbjq3/X5af+jVorzWf4P6ZrzQ6XrXjHxvqFlNMgkgudYMiN8w5wykUUAf/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99" name="AutoShape 27" descr="data:image/jpg;base64,%20/9j/4AAQSkZJRgABAQEAYABgAAD/2wBDAAUDBAQEAwUEBAQFBQUGBwwIBwcHBw8LCwkMEQ8SEhEPERETFhwXExQaFRERGCEYGh0dHx8fExciJCIeJBweHx7/2wBDAQUFBQcGBw4ICA4eFBEUHh4eHh4eHh4eHh4eHh4eHh4eHh4eHh4eHh4eHh4eHh4eHh4eHh4eHh4eHh4eHh4eHh7/wAARCABwAG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rwz4n8FWfhuDT9Z8FrfX6OTJeo4VnTcMLg99pcZ9dp7VauPF/gmWSVYfB8VpEwkaMi2hlaMsysE5I3KAHUMeQGBA4rz9dTW3XyTNarjs6IT+ozS/20v/AD8WP/fuP/ClqWlDv+H/AATspvFPhRdWa5svCEENo1m8LQTIkv70vkSAnpxxVjVvFHgS50+KGx8GNaSLepM4Oxt8IYlo/MzuGQR0HbFcL/bS/wDPxY/9+4/8KP7aX/n4sf8Av3H/AIUXl2HaHf8AD/gneR+JPh//AGmt9deGLq8CGdfs6Qw20ciuoCFtrHBTBwAOT3pNY8TeBLjRpLSx8Kyw3Pl2ypMYYlOY2+ckgk/MOvcnuBxXns+oQTOGe4tgcY+Uqv8AKmfarX/n5h/7+CmQ7X0PVbjxr8OxczzQeBA4a4eWJHghQKhTCxHBIwGw27BPGMc1GfGnw9aB1bwGgeS2VNqxxhYpBnLKc7mByOSQePwry77Va/8APzD/AN/BR9qtf+fmH/v4KBHqVz4y+G8hfHgEsrRAIAEjMbhW5yp+YEkZzzxxWP4r8Q+E9R0C4s9L0E2l892JY7j7JFHti/55/KxPHr/F1NcL9qtf+fmH/v4KPtVr/wA/MP8A38FDHcmoqH7Va/8APzD/AN/BR9qtf+fmH/v4KBE1FIORkcj1ooA5W4sItU8bxafNcG3jnlRGkC7ioI64710cnwquRI//ABUOlQxBDJmdyp25xnAzn8MjPHWup0f4SWnifT49al1S6gecnKJGpAxx3p138E7cXQhGp6hMFUfOQg2jPTBNZOtBaX1N1hqrV0jjpPhxDHYTXT+J9LACgRbXJ3ucYB44BB98d6rWXw+a8srC4t9e03fcxoZYy4JgdjkK2M4G0g5OOTiu5b4HW2DjUbonzdq8x/Mv94c/pV2L4BWDxKza1fISMlTEpx+tL28O5awdZrY4ib4WmO23v4q0ZHRm83Mh24BABUgZbvnjAPFUJPAMcNzYGTxDYT2l3dfZ99sGZ1OCc7Tjjj19K7rUvgdZ20iRx6tcSFgT8+xMY+vWnN8ErXzRZyeILgRrGZFQsuVcjn5fTjr7U/bwJeFq32OOT4YSNdqreJNKS33kO+/cyL2OBwecLwcbuKqR+BbN9VvrUeJLIQQRLJDISAZmLEGMKSPmAVjxnoPWuwsvgpDPdJH/AGyGQ9WjdGI/CpdY+Cmn2CRs2t3QDvty0AOB68UKvDuP6rVtexyknw3jmuEj0/xJpsyPP5QZmI2g4ILcYHB/PgV0HwC+Eem+Ptc8QWer6pdKmj7VMOmhWmmzJsMi5Byi9TgZPHSnXHwf0u3tbeaTW70iXJBS03ZA+nT8aP8AhWcOj6gzWfiTVraUEJ5kFuynawHG5T79KFVj3J+rVF0OJ13wU1r8TtQ8GadqtlcJa3bwLfzyrDCEXq7sThQB19MGoPiT4Xs/CPiGPS7LxJpniCNraKY3NgxaNSwyUyR1H8iOlehP8HdMFo95NrV/HGuS7SQAH3Jqq/wp0Mae+oR67eSwI20skIPP+TQq0GN4WotGjLsf+PKD/rmv8qKkaNbdjbo29YjsVj1IHGaK1Oc95+Ft5pdp8PbF768hg2h2beeg3Gt3UbW1k1eF4/sJMsaMjyROzMCeMEcfnWX8Nrfw3b/CS11LXhax26rL50krYGNx9+v61JpvjnRdWMh8Nx6xcWNlamR47GBW2RocZ2/eAHvivLak5u3dnvKVNU4K/RFtrHTY/OjjWwUxz/Lixc7VPGCO59xWxoI85WikmWVx93bbtGAB9ayvC3jjw/4sivP7F1TV5JIZFkaHaqyAHjaoPbv+FbKSTLOjeX4hkAbkPLHt/Hmpldbm9KUXtqil4msYxNb5WIEhhl7Uy4+mOlL9ji/tqNZELu1uBn7Fxux97zO30rX1kzzfZ5IotQjBzvW3ZQR9c/0qTbJHqUWIb94vICNJ5y+WDjqV67vekpaDcfeZi6Bp6N5zFCWU8FrLyPy9ai8T2M3lQfZ1ut3mYP2cAtjHPWrBhnMRR7PWTk9Hvxz9SO1Lf2s11p8UH2KQeXIDiW5JJGOfmHNPZhbmi/IxrmxnTTrLZDqkziQufLkVXGP4Xz1HtVDW9Puf7SkdYNXZTIh/dTKsY4HAXr+NdLdWGdLs4YbG0d4pDKUlkkwjZ4wQOfxqHUrJbrUftUdjp8pYhi8nmFicYOMcU+Yz5LtFdrWRNOaWSxkZ0BAhLBmfA9enNZhmvmjkWHw5coVQlQ+1VJ444/zxXWTG4bT9qeXFdAHa2w7FPbryaxTqG7SHgutdsRezOVhmh2hQRjKgE8n/ABpRZVVanzlqw/4mt3uGxvPfK+h3HiijV2X+1rzcyufPfLf3vmPNFestj5x7mL4v1q+ure10n7RKtrax4EQc7GYkncR0zzWdpOq6j4Ymh1PRNcntL10ZZDau0boDwVbsQR25FTeK4ZLG7trlm2i4j8yNvocfzFZGu61eatcJNfTLM6LtDCNV498AZqVboXK63NPwf4mvNE8Sw6jDcTwAyBphC20uM5I9q+l/Avxi8J3evQ2VyuoWT3DhFnnujLCCemeBj8q+WtEW2aNs6dcXF0T8p8wCML9MZz+NexfAT4eaX4i1STU/Ejvb2Vq6tFH5yoszg52nPJ98VhXjBr3jswcqql7h9K+IrWaWeExx3EgAO7ybnysD196kWFk1eNlhd4zAEMv2rgDH9zufek8TJGfszNb2EyYyv2ifyxjHb1rj/iJ43j8I6ppSxaLZ3stxbfu3Wcqyr0IHByMmuKEW9EetOShdyL9zps00x8vTmkG4nJ1ZiCM+gqzrlr5mlWqPbR7lfJjkuioH/A+9cXY+Nr6x8a2uhat4FttIv7mVQGd2DgOflf7vIPqDXqHiPTZbiyVUhs5GVtzLcAlcDr0p1P3bXNoOk1Vg+TU5iC3jW9svs8NjxAy7jdEuF53BR0Ye9Zen28EF7uWHQUdX4aO6Yt+R/lW7burXWnrAdIUsrYVY23HB+fyz24xWZHeW6XLqt5oIyxwI7RiRyepp7omNoyRt6h5aW7yTSLHEoJd26AY6mvOLDQvD63Mc1v4ogla2WWXYsZCrHgbuA2R075HoK9KvH/4k7TPEt3+7LFEXAk9gD61zcV/YtbR3cPhW5ie4drdlNqAwGMktjnaelOLCrBOSTPmjUYYxqFyIXMkQlbY395cnBoqfWto1i9CxmNRcSYTGNo3HiivTWx81K12bfjePRtc+HfhawjJj1HT/ALR5xKjayu3HI5J4715rd6Tb2oCysSNwyVTB/nW3qF/cW0bjh4uB8w4U1z7XL3dyE8yOHP8AE2cD8s1zRcrvXQ9evShCEJSWrS/I6LSDbrIlpYRmR3wAkaksx+g5r6q+E9hd2fgfR1ubSS1mAcvG+jM0gJY87j68V5l+y54s8MeGtOuLfVNC1Iak6PONRsoTco8fTaQgLIV/rXuvhjxJo/ivTmv9Ce7vAhxIkmqeW8Z/20Ygj8RWE7XZ0YaSaTv8jQ1eF2t7Bnfc+SMtp+8k/wC7/DXOfET4dQ+NNR0lv7QutPa3tz5ZWyBTHfLZG05HArs7qHfaWiLa3Ejgn5UvtpU+7Z5rQS2WTUbOSSKVSIwSftRwpHQFc/Nn1rOF46o6q0Yzk01oeBar4PsfCviG18TeJPE+s3k0NwpQ3NlgzFTwN7MeOPyrovEPxB0fWbdbDTHluri448lQQ2T7Dkn26Vh/FZ08R+N4dDjhnhX7T5Klpi67i3zN7DHpU/w58O6fqV5rPjEWMUlpHdfYNJSW48s+UhAaQt6sRwfesK0fa1FzPp/X9eRth61GjRcKcfe7na6fBqLx6WrHULfCFZVFvHsBXruPUZ6celZjpqhu92/XMeZt5tolA5657j0rpo9PtzPppuLexUozAH7cxZQGyCv9/nPWsS8sYxcXLPp+jIVlLAy6q55yTnA6fSt0jle6uaT291Dp7LHcNNcdY3lA4PYHHasSOHxobKfz5dKF1+78naG24/jz/Sta3dp7BrS5OnQ2xQj/AEW7MjBcckcVz1nZ+DlS4vIPEF3JFHDslJnYqiyDaO3v+HFOJVV6p9/kfM/iEMNf1EM2WF1LnHrvNFGtxiDWb6CMsyR3EiqzckgMQCTRXpLY+ZluzlNfupZdQ+zMcxxD5EHTJ6k1LotvYecGWTdOP+Wci4Ofp0Ye3WqmtfLq8zDrgfyqjJIThv4h3FTyrobOpKbUpO70/DY9f8NeJdH0+3T7Kn9m3CPljC5A3eoNbkPxORdQN1q0dvrSxkeS8mfMixwdrA5575znHSvA5bqWU7pJCzY6nqfrSCVx/Ea5p4OnN3e52xzOqoqMtV5/1dfefbXhz4heHddtYorL+zJmEm0W9y4t5WcjopwUY++R9BWl8Q9b8RLYQL4d8L38lyyBTdhVcwD0Uj9DmviW11q4t0VY2KkZ6H14/lVmbxTq8kXk/a5VjI5CSMgP5Guf6rXg7RkmvNf5NHTLHU6kd2n/AF1/4B7XrWpHw3FPp8d8t94x1QfZVit5fNXTlk4LM4zmUg4CjpnJr6A8GeF77QPCVjoP9k6ZJHbwIr+ZOT5jjksfl9SfWvn79l/4f3+o38PjTVrO5WwtmP8AZ4jRf30o/j+bqB69zX09cyXB8ja2obipVlV4wR7n3qfZ8l76vqdmEpOcOa9kx0enW5WBZ9NiMiEBREAwiPXIJ5AqK/0fSbWRpRocl28p3SGJVPI7nJHPNZvjLxjpfhOwhuNUF09y3MdurqJXxnk84xXhuoftGT6j4mSy/wCEdj+wrJsJjvnWQA98rwTTjHm2Iq1IU3ytn0Dbw2UYHl6A8WTjaVQED1OD0qtqWm6fb27R22gxzpIMOkKqgwORnJGai0C4ttT0+C9sLWeSIsGG67LEe55/StPWrUXUCAWYusE8eeYscdcjrTgk1cp36nxB4jJ/4SHUvlMf+ly/Ieq/OeKKTxGuzxDqSbSm27lG0nOPnPGe9Feotj5iW7OE8R3Pl6xMuzOMd/as03Wf4P1q14p/5Dc/4fyrMoC7Jmmz0GPxq/pV3pKxSpqlteSMR+7e3lVdp9wQc/pWVRSauNSadzotOvvC8Uqtfafqtyo6qlwkef8Ax012mmePPhjpssTw/C43e0Dcb3UmlyfXAAH6V5TRScUy41ZR2S+5H04P2pNNisbO1tPAUUKWqbY1FwNqDsFAXgUP+1LZkpMvgeP7UDkymcfhjivmOis/YQ7HWs0xK2l+CPRfi58Ub7x/rY1CW2e0QKFEYkzwK4q01M203mRo2c/3uaz6KuNOMVZHJOtOcuaT1PTIPjF4istIj03SpprNVA3yZDM35jiuk8DftEazpJkg8TaRb+IrVl+TeVilRvXcq4I+o/GvD6KSpRSskX9aq3vc9QvZ11C8nv44/JS5kaZY852BjnGfbNFV7L/jyg/65r/KitDnZ//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100" name="AutoShape 28" descr="data:image/jpg;base64,%20/9j/4AAQSkZJRgABAQEAYABgAAD/2wBDAAUDBAQEAwUEBAQFBQUGBwwIBwcHBw8LCwkMEQ8SEhEPERETFhwXExQaFRERGCEYGh0dHx8fExciJCIeJBweHx7/2wBDAQUFBQcGBw4ICA4eFBEUHh4eHh4eHh4eHh4eHh4eHh4eHh4eHh4eHh4eHh4eHh4eHh4eHh4eHh4eHh4eHh4eHh7/wAARCACbAGc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3w54t8HWOkQWOqeCrW+ljs2ie52x73mMm7zCSM4C4Ucg+4qbW/FngS6SMWPhFbbF/FOw+zwjMCgbosj1wfrnmuEjvJo0CL5WB0zEpP5kU/7fcekH/fhP8KV32LSh3f3f8E9FPjX4b5Qt4ASYCWVpEKRR+crR7V5XmMg8gLx3qjq/i3wLdS28ln4JitI0vIZngCptMakF13/eO4ArtPy9+tcP/aE//TD/AL8J/hS/2hcf9MP+/Cf4UtR2h3f3f8E9EufHHw9aSL7J8OLS2j86NnDbJSqKzM2MjLE5AwSBgAc4rJi8ReCVsLdG8Ku1zFrj3zsRGVktCeLc8dAO2MZrippWmk3vtzj+FQo/IVHVIh26HpD+NvBBtlkX4f2QugkgCeXH5SsQwVs4y3VTgjAK/KKo6D4q8JwaMljrHhG3u5fsbQG4ihiV/MLkiTOMkhcDqDx1rhaWhaCPS18YfDZZnkT4e7QzKyB5FkEe0BcY4DBgNxBx8xJzRF4y+H0d6Zf+EJEtsfMH2d4YOrMSH37c9Djb0GODnmvNKSgDv7/xl4TazFtp/gfT4W+yyIZ5YY3fzShCsARwA2G5JPHGOc8AOlLRQAUUUUAaGh6kmmyTNJZxXSyKF2yHAGDn61pRa/pipz4bsQ5OCVHGzHPGOtc7RQBvW3iKOAbF0m0aJUZEU5+UFic/UAgfhTYtet45kkXRbHKxCM5UHcePmOR14/WsOigDcXXbJZHx4fsBC4UGIdMrnnOM85/SkGuWyvG8eh6ejIW5VfvAgjB47Z/StXwx4Wt9W0pbr7PeSsPvmOdEGeSAAVJ6A1ry/D6OIEyafqIwyKf9Lj4LnCj7nevPnmdCEnF308meZUzfDU5OLvdeTOTj121jupJY9DsVjeERiIqCAc5LdOp6dqBrdkJJMeH7DynKkR4yFwCDj65rs/8AhWcm4qdN1AEYyDexcZOP7nqaoXPgi2i0htTFrfC3wcSfa4yAc7eRsz1pf2rh/P7mT/bOGv1+5nPnX9P6jw3Yb9wwx5wB2AxTU1+2EIil0W1nUElRIchfmY8DHH3sH2A6VhHhiPQmivRPVN/+39PG4L4a05FYEEDOe3c59Krarqtnd2Qt7XRrWxO4MzxHJbH1FZNFABRRRQAUUUUAFFFXNF1CXS9ShvoY45GjP3JBlWHccUne2gne2h6j8KV8Nr4blbXpr+GU7fI+yswYj5s9OM529e2cV2Kj4b4kaa41lyr/ACoskm1hxyCeR1PXnj3ritB1TT9c/e2srCVV/eW0uHlj91z/AKxf1Hcd63Eis23PhCrMSoECjC7lIGec/KGGfUg18biJVIVZe2UY6v4r6/NaM+DxMqlOtP2/JBtu3NfXre6VnuaSr4F+0ow1PWBb7WGxmk3gnZg8cZA3j0JxniqfiKHwQvhu7XSbrU5LwovlJLvA3D7xI+7g8n15qFIbXMmVRQUbZ+5VtrEHaT6gHH+Pas/VJrGxs/tl1cR28KnHmCLaXYdkUHLH8cDuRWNOUqulLkk+yvf/ACMKTlW0ouEpPoua/wDkeNuCHbII5PUe9JW34t1463dJ5dv5NvDkR723SPnu59fYcD9axK+3g5NJyVmfoUHJxTkrP7woooqigooooAKKKKACiiigB8E0tvMk8EjxSoQyOhwVPqDXoPhjxpDdstrrTJb3J4W6AxHIf+mgH3T/ALQ49R3rzuiufFYWliqfs6qujlxmCo4ym6daN1/Wx6p4m8UWOkIYV8u8vCPlhjkDInoXZTz/ALqnPqRXm2rale6rdm6vp2lkxheyoP7qgcAewqpRWeCwFDBQ5aS+fVmWX5bh8BT5KMfV9X6hRRRXYd4UUUUAFFFFABRRX1v+yj8P/BPiT4ULqWveF9L1K8+3zJ59xbq77RtwMntQB8kVd0nTLnVJZIrUx+Yi7irttyPav0D/AOFQfC//AKEXQf8AwEWlX4Q/DFTlfA2hA+otFoA+Bv8AhGdYWWKOa3WDzXKI0kigE7d3r6d+lSnwj4g4xYZDHC5kUbj6AE5r71b4SfDNsbvBGiHHTNqtL/wqX4acf8UTovHT/Rl4oA+BI/DOsSHbHbo7hmVlEqjBXryTg/hTj4V11VdmstuwAnMi4OfQ5xX3z/wqX4a4H/FFaLxnH+jDjPWnS/Cf4bynMngvRnPA+a2BoA/P3VNB1LTLQXF7GkQ8zZt3hjn144x+NZlfom3wl+GrJtbwTorLnODbKRmmf8Kg+F//AEIug/8AgItAH530V91/FP4W/DrTfhv4iv7HwZotvdW+nTSQyx2qhkYKSCD2NfCSfcH0oAdRRRQAV2fg74p+PfCGjDR/DviCSxsRI0oiW3if5mxk5ZSew71qeFvgf8R/E2gWmu6PpFtNYXiF4Xa9jQsASOhORyDWn/wzn8Wv+gDZ/wDgwi/xoAo/8L7+LX/Q3zf+AkH/AMRR/wAL7+LX/Q3zf+AkH/xFXf8AhnP4s5/5Adn/AODCL/Grukfs9fE23uWa/wDC1ndQlCAo1GIEN2I5oAxf+F9/Fr/ob5v/AAEg/wDiKP8Ahffxa/6G+b/wEg/+Irqv+GfPGsc8MkXhDcolBkWTVISCg6gDd3460+3/AGffGAw0/g5mcDnbqsIDN7jdgD2FAHJf8L7+LX/Q3zf+AkH/AMRR/wAL7+LX/Q3zf+AkH/xFdWv7PvjRiDN4OUj5uI9UiXHPH8XPFOk/Z78XqWWPwi8gLqcnVYlwO4HzE+tAHJf8L7+LX/Q3zf8AgJB/8RR/wvv4tf8AQ3zf+AkH/wARXR6x+z38QJbOOPS/CsMEiyZZpNRiJK46Z3HvWV/wzn8Wv+gDZ/8Agwi/xoAx9X+NXxO1bS7rS9Q8Uyz2l1E0U0ZtoRvRhgjITI/CvPBwMV63/wAM5/Fr/oA2f/gwi/xo/wCGc/i1/wBAGz/8GEX+NAHktFdR8Q/AHijwDdWdr4osorWW8RpIBHOsu5VIB+706iigD6R+DvxH+H2l/DDQNN1bx1/Zl5bWpjltlWX923mOc8LjOCK6t/ip8K2Vj/wsxxKSTvAmwM56DbjH+FfDsKNLMkS4y7BRn1JxXvafsq+NmRW/4SDw+MgHGZeM/wDAKAPXn+Jfwt86F1+JcbBDlmeKYvnjkHbweO+amPxR+Fp2hvihMQDyMTDPGP7teO/8MqeNv+hi8P8A5zf/ABFH/DKnjb/oYvD/AOc3/wARQB7GnxS+Fgm8w/Exvlfcg2TcL/dOV5/Sp7r4sfCm4l3N8R9g3FiqLMucnOPu/wCcCvFf+GVPG3/QxeH/AM5v/iKP+GVPG3/QxeH/AM5v/iKAPf7f44fCeGBIj43tZNigbmilJP1+SpP+F6fCb/odLP8A78y//EV8+f8ADKnjb/oYvD/5zf8AxFH/AAyp42/6GLw/+c3/AMRQB9B/8L0+E3/Q6Wf/AH5l/wDiKP8Ahenwm/6HSz/78y//ABFfPn/DKnjb/oYvD/5zf/EUn/DKvjX/AKGLw8P+BS//ABFAH0J/wvT4Tf8AQ6Wf/fmX/wCIo/4Xp8Jv+h0s/wDvzL/8RXz5/wAMp+Ns4/4SHw/+c3/xFeJ+LdEuvDfifUfD97JFLc6fOYJHiJ2MRjkZ5xzQB7B+19408L+M9e8PXHhjV4dSitbadJ2jRl2FmQgHcB1waK8MooAm0/8A4/7b/rsn/oQr9NIlkldY1l8sLEp4UHPHvX5l6f8A8f8Abf8AXZP/AEIV+mghDBHDyI3lqDtbGeKAIri5+xxTyXDNIsTKMqoyc1RPifRBbrcNdssbMUBMTDkDntWtHEE3csxY5JY5JpxVcY2jH0oAyF8S6KU3fa8HyxKVKHcELFQSO3INNsPFGjX1zFbW9w7zSvsVfLPX1J7Ctnav90flSBFB4UD8KAHUUUUAFebfEnRbHWvEXl+IJrpNLW0KQ+TuUeYTk5ZeT29K9HkO2NmyRgdQM4/CsyMtK4jbU3Y9dog2k/4VrRr1KMuam7MidONRWkjL+FejahoPhC3sdR1y51qQuXjuLhGV1jOAqYYk8Y9a+G/jp/yWTxZ/2En/APQVr79sJGa5Vft7yj/nmYSv6mvgL46f8lk8Wf8AYSf/ANBWpqTlUk5S3ZUUoqyOMoooqBgpKsGUkEHII7GusX4mfERVCr448QgAYA/tCTgfnXJ0UAdb/wALO+Iv/Q8+Iv8AwYSf40f8LO+Iv/Q8+Iv/AAYSf41yVPtkEtzFG2QHcKce5oGld2Oq/wCFnfEX/oefEX/gwk/xo/4Wd8Rf+h58Rf8Agwk/xrsD8NfD4JHnX/H/AE1X/wCJp3/CsdExuzqePXeMf+g1wf2lQ8z6H/VfH+X3nG/8LO+Iv/Q8+Iv/AAYSf40f8LO+Iv8A0PPiL/wYSf412L/DPQkOHk1FT7yAf+y1y/xD8J6b4f022urGS5ZpJvLYSuCMYJ7AelXTx1KpJRW7MMTw/jMNSlWnay8yt/ws74i/9Dz4i/8ABhJ/jR/ws34i/wDQ8+Iv/BhJ/jXJUV2HiHW/8LO+I3/Q8+Iv/BhJ/jXMX93dX97NfX1xLc3U7l5ZpWLO7HqSTyTUNFABRRRQAUUUUAFS2RC3sDMQAJFyT9aiooY07O59ENqGnliRf2mM/wDPZf8AGtOHxc8MMMUepWIWEYQ70yOMevNfMdFeUsrttM+unxY5/FRT+f8AwD6R1HXre/mEtxf2RYZ+7IoH868/+MN1azaHZJDcwyt9pyQkgY42nnivLqK0pZeqdRT5r2OfGcSSxGHlQVJJPz/4AtFFFeifMBRRRQAUUUUAf//Z"/>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101" name="AutoShape 29" descr="data:image/jpg;base64,%20/9j/4AAQSkZJRgABAQEAYABgAAD/2wBDAAUDBAQEAwUEBAQFBQUGBwwIBwcHBw8LCwkMEQ8SEhEPERETFhwXExQaFRERGCEYGh0dHx8fExciJCIeJBweHx7/2wBDAQUFBQcGBw4ICA4eFBEUHh4eHh4eHh4eHh4eHh4eHh4eHh4eHh4eHh4eHh4eHh4eHh4eHh4eHh4eHh4eHh4eHh7/wAARCAAeAC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pf2kv2q4PB+rXfhPwDb2+o6xbMYrvUJxugtnHVEUffcdyeAeOeceG6FP+0R8ZtC1PxFZeMrmbTLCRlvB/bEdjHAAu8kxqVAXb3IxwfQ11+ofseavaa1rOr+JvHWl6b4YtXkuTfFXlnaEZYs6naqtjqdx59a4ey+KPgnwBomv+F/hH4d1a/utetjp9zrOsXGXmjIK/u7dAAudxxk55GR2oAg0n9nj4xeL9Mj1nTJNN1yxmLBLqLXYZ0cqSDht5zgginSfA74zeGNa07Sn1ax0fU9RYrY2w8RxQy3BGMhFDgt1HStS0+D83hHwzqCeNfEuraLrdvb209npzXqafZzmZvmjS5lJV5EXJdVXAPGTUPjXwT4i+GviiP4keDdR1LxRofhm9tpE1DUIi0LGQBlMbqxWaLPyM64wxAx0NAC6n8UPj98D/ABZHoHiDxMb64SFJnsb25S/j2NnAZslkPHQMDgg96+tf2dfj14d+LWlzQtGukeILOMPd2MkmVZcgeZGx+8uSAQeQSM9iflGG6+E/x88dt/ag1bwH4x1mQYuROLzT7qcgAAq21oycAAZx29K9D+G37H/ifR/FN/Nrfi61g077OY7afTWcTSsWU/MpA2jAPc84oA9g/bhuri1/Zu8Q/Z5GjM0trE5B6qZ0yPxr4B+Dd5pun/Ffwre6wFNhDqtu8+44AUSDknsB1z2r74/br5/Zv1v/AK+rT/0elfm7sPtQB7T+0v4T8S22vaSyeG9S07TYrAJDpjah/aMlgTLISJHUnHmEmQZxkNgZ28dR4P0W90L9mzUZ/GGg3V1DAdQNoW1MQnSDcWyJEZbYnLedJjapGRjd0NcF4X+NfiPSvDOoaDqGn2OqLfQQW8uoF5IL/wAqFgYo/tEbBmVcAANnjjOKxfit8TfEHxD1W6vdQt9O02K6kSW4ttPiMaTyIu1JJSSWkcKSAWJxk4xk0AcPazy2t1FcwOUlhdZEYdVYHIP51+xmnSNLp9tK5yzxKzH3IFfjgUOO1fsZpH/IJs/+uCf+gigD/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102" name="AutoShape 30" descr="data:image/jpg;base64,%20/9j/4AAQSkZJRgABAQEAYABgAAD/2wBDAAUDBAQEAwUEBAQFBQUGBwwIBwcHBw8LCwkMEQ8SEhEPERETFhwXExQaFRERGCEYGh0dHx8fExciJCIeJBweHx7/2wBDAQUFBQcGBw4ICA4eFBEUHh4eHh4eHh4eHh4eHh4eHh4eHh4eHh4eHh4eHh4eHh4eHh4eHh4eHh4eHh4eHh4eHh7/wAARCAAvAD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y8QeJdK0V0hu5i1w6l1hjGXKjvjsKi8J+KNP8RJN9lWWGaEjzIpQAwB6EY6ivKfiUE0r4xjVdQuGWyuLVIm3/dRSuAc/7wJ/E1s2Fimi6LqWs2FxIsM9sY4J0b77OwIKn0ABNe7PLqEMLGbfvSSafS/Y+cWa4h42VNL3Yt3XWy6nrEkioMnPsO5qD7Rzu86PP9zP9fWvDLG81zULgwnxDfKgQvLI0xwiDqTj+XfitG1t7ie382Ea/Pb7SwnOoCN3UdWVO4/P61FTJpU3ZzX9etiKPE1OqrxpS/r0ue0xyK4yufcdxTxXgeo3OrWE8Yh8SanJBLEskEn2hhuQ9MjPBBBB+leu/D29e+8IWE0s0k0wj2SPI2WLA9Sa5sZl0sNTjU5k0/U7ctziOOqzpKDi497focp8c9Ct7/SbfUp03Qwt5Vx7Ix+Vj7BsfnWx4UvIbrwjpMCKqvaOlvIn90qpA/MYrqdTsrfUdPuLG6QPBcRtHIp7gjFfPVv4r1XwX4pTwpLZi4v4rtIAZWKpPET+7kJ9dp6114SnPH4X6vH4oar06/16GGLl/Z+MWJt7k9JeT7/15nc/EPw8LOz1e+0O1Zp7qELJbR8BsOGYoPUgdO/auJufFGhSane60urSC3u7d7KxJs5RHZSGPAjkO3gjlQq5POa7CDxp/aetSWdxalY1chtnGAO1d5b2UNxZRrDaWzWT4lVMDBJ53/72ec9c1TxFbBR5MRG/nfppps+y/Ezhh8JmEnPDu1ulvXXdd2cf4M8Kw3TaffaorSxWdssdtBIhXccljI6npy3CnoAM88Du/DoxFdYwP9Jbp9BUMEP2GXbIf3Z+657ex/xqfw9/qrr/AK+W/kK8iviKleXNNnuYbC0sNHlpqxp1wXxU8Aw+Kkt9SsCtrrtoCtvdZwNvPyuO4z+I7V3Uiuw+Vtv4VzOteFbrVLt5Zdd1BImJIhjlKqhKbPlx2xu4OQS2ewpUK9ShUVSm7NF1qMK8HTqK6Z4m+h+NdFvmm12CwRCVMn2S9Rp3jJw0ip1YAAnoDgHrivbbA6ta2UFtb6U3kxRhUJlByAOKbYeDLCzgeBbazkicqSssXmYC/dALZIC5OB0GTjrXRwRzoAHmDD/droxuYVsY17S2nY5cFl1DB39kt+5jB9akG1tNXB67pRir+g201rbyrNEIi8hfaH3AcDv+FaNFcJ3n/9k="/>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3094" name="AutoShape 22" descr="data:image/jpg;base64,%20/9j/4AAQSkZJRgABAQEAYABgAAD/2wBDAAUDBAQEAwUEBAQFBQUGBwwIBwcHBw8LCwkMEQ8SEhEPERETFhwXExQaFRERGCEYGh0dHx8fExciJCIeJBweHx7/2wBDAQUFBQcGBw4ICA4eFBEUHh4eHh4eHh4eHh4eHh4eHh4eHh4eHh4eHh4eHh4eHh4eHh4eHh4eHh4eHh4eHh4eHh7/wAARCAB9AGU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d1jxpoemXjWkszyypw4iXIU+hNU/+Fh6D/duv+/Y/wAa+btY8YWv9t34a8QFbmQHLc/eqt/wmFp/z+xf99V9DDKqVle57McuhZXufTJ+Imgf3bv/AL9j/GkPxG0Afw3f/fsf418zHxhaf8/kX/fVRv4wtQCTeR/99Vf9k0fMPqFPzPpo/Enw+P4Lv/v2P8aafiZ4dH8F5/37H+NeFSQywx6RLe6gltFfqxkdk4hIGQDzjkY5OBzS6haSWlhdX8mooIoN/wC7IHmuBjkKDyvOS3Qe9ZLAYXuzL6th+7Pcz8TvDn9y8/79j/Gk/wCFn+HP7l5/37H+NfO2n3YvoraQXyos9o9znYW2hXC4469aZ4pv4dFnt1TUFuIZ49yS8ANg4OME/wCNWsuwzfLrctYSg3y6n0Z/wtDw3/cvP+/Y/wAaP+FoeG/7t5/37H+NfLX/AAlUP/Pyn/fVH/CVQ/8APyn/AH1V/wBk0PM0/s+l5n1L/wALQ8N/3bz/AL9j/Gt7wz4n0jxCsn9nTkyR8vE42sB649K+O/8AhKof+fhP++q9G/Zy8QR33xNjs1nDF7KZsA56bf8AGsMTllKFKUo3ujOvgIQpuUeh9MUUUV4J5B8K+OfCt5pfi3U7W+tnhl+0uw3LjcCcgj1FYn9ij+7X3rq+n6PehP7UtbObH3TOqk/hms//AIR/wf8A9AzSP++Ur1o5nOy0PUjmUrfCfDX9ir/cFL/Yq5+6K+5P+Ef8H/8AQM0j/vlKP7A8Hf8AQN0j/vlKv+1J9g/tB/ynxbBJq0EgljvrlZN/mbhKc7sYz+XFJO2qTTebJeTs/wA3zGQ5+b73519pf2B4O/6Bukf98pR/YPg3/oG6R/3ylT/aT/lJ+vL+Q+LLU6nbaeLC3vLiK2DBvLSQhc5z07c1FqsF7qk4n1C4luXUbVMjZwK+2P7B8G/9A7R/ySk/sHwZ/wBA7R/ySmsyd78o1jtb8p8O/wBir/cFH9ir/dFfcX9g+Df+gdo/5JR/YPg3/oHaP+SU/wC1J/yj/tB/ynw7/Yo/u169+yr4bvI/iI+tJbuLS2s5YnlI+Xc+MAH14r6F/sHwb/0DtH/JK2bCCzt7ZYrCKCKAfdWEAL+lY1swnODjbcirj5Tg423LFFFFeYecfNPiXxXNd69eyXM7OyzMoy3CgHoKqDXJCMiOQjbu+6enr9K8k8Rx6qniDVI1up0H2qUbd3T5jXSx+N9VNh9lmh3AW6wqVYDAByCcqc9fr719beMYpRR9I1yxXIjtDrrHA2vyMjg9PWmPrMxG4RTbcZzsOMVyUPjrUo5AVtWwU2t/pDEn8SOnt+tUtO8WapbWZtpVlmAEe0mboVOe6nj6Y+tHO+xnzT/lOzk1t9zLsk3KMsNpyB6n0qFtbkwWKSAKMsSp4z0zXHXXizXJr+8vEcJJdLErjaCoCEnABHAOe3NS3ni7VJtJutNjjdIrhCrM0peTkD+IjPbp+FUpvsPmn2OoGuM7BYw7swyAoJJHrSf2zP8A88Zum77h6ev0rkJvE2qG4hnt4Y7eSGwazUoM/KSMEhsgnj9a0f8AhN9TktTDcW+792qAo4X7pzk5U/j0odR9gcp9jdbXJFfy2SQPjdtKnOPXHpTf7f5P3uCAfYnpXKXHiS9k1m9vxDMouY0XaLgoVZc91UfLzyO/rU0Hiea3a7Nvp+DdzLPKzzszB1xgqcAKODwQetP2r7D5pdjpW11lBLB1AO0kgjB9K9E+AfiW4ufF76Ss7G3mtnkMZOQGXHI/OvD/ABL4j1DWNNksxG8O6484MJi2PbGBz+noBXXfsqwXn/C34ZZpJJEXT7gHJyBnbWGJnGWHlzdhV/eoS5kfXNFFFfLHzx514y+EHhjxFqkmpr59jczHdL5JG1z64PQ1hf8ACg9B/wCgpe/ktXPEHxNu49Unt9OW3ihicoDIu5mx368VQ/4WbrX/AD2s/wDvz/8AXr1YYTF8qsz0Y0cTZWY//hQegf8AQUvPyWj/AIUHoH/QUvPyWmH4m61/z1s/+/P/ANemN8UNb7S2f/fn/wCvVfVMZ/MP2OK/mJf+FB6D/wBBS8/JaP8AhQeg/wDQUvPyWqrfFPXP+etn/wB+f/r1G3xV17/ntZf9+P8A69P6njP5h+xxX8xe/wCFB6D/ANBS8/JaP+FB6D/0FLz8lrPPxX1//ntZf9+P/r03/hbHiD/ntZf9+P8A69P6njP5g9hiv5vxNL/hQeg/9BS8/JaP+FB6D/0FLz8lrN/4Wzr/APz2sv8Avx/9ej/hbOv/APPay/78f/Xo+pYz+YPYYr+Y0v8AhQeg/wDQUvPyWu38AeAdB8GJK2mRSSXUw2yXEpy5HoPQV5t/wtnX/wDntZf9+P8A69dl8MviBL4k1J9Kvo4hciMyRyRDAYDqCPxrGvhMVGDlJ3RnWoYhQbk7o9DooorzDgPhjXfF91Hr2oo1o7FbqQZD/wC0ap/8Jnc/8+cn/fYr1bx/8E/EMPiG7utHtl1CyuJWlQo4Dpk5wQa5z/hT/jP/AKAM3/fS/wCNfTwx9Ky1PoY4qi0tUZfg/wAX6Y7XX9s2jbmCJAGYnBO7J4xx0ye1bN34k0G1WOUWtvPGlm52Rzbnef5cDGf97rUY+EHjQHI0GYf8DX/Gnf8ACo/G2Mf2HN/30v8AjUSxNFyvzfiYyqUnK/P+IkPiLw+sNhPPbQNH9nZp0WTMhk4wNue3PtVC21rQZdT1j7VJ5ETDy7BU3MASM7z6DoOc96vj4R+Ngu0aFNj/AHl/xoHwi8bA5GhTg/76/wCNCxNJfb/ESnSX2/xMrQ/EujLZ6XHf2PmSMZHu5N2egbavXucVrrrHhmT7VJFFahjCWgWSUrzuPXPAOMcUwfCHxrx/xIpuP9tf8ad/wqPxt/0A5v8Avpf8aHiaTd+b8Qc6Td+f8RsOreGXs0aH7Ml+IgrR3MjCFpNg+bI7E5/GuN1/xGq6tOlhBugBABRjtzjnbnnGema7T/hUfjb/AKAc3/fS/wCNM/4U/wCM/wDoAzf99L/jVQxdKDvzX+ZVOrSi78/4nAf8JLdf8+z/APfVen/sva1c33xbht3hKRmwuCSTnkbaz/8AhT/jT/oAzf8AfS/416r8BPhZqfhfXJPEetKlvP5DQwW6sGYBsZLEcDoOKzxOOpypSinuh4jFUnSkkz2uiiivnTwgooooAKKKKACiiigAooooAKKKKACiiigAooooAjIm/vx/98H/ABoxP/fj/wC+D/jVLxBeXljZJNZW63EplClDnlcEnGO/FUtP8QtcRzNJYyqYbfzjwRn2welAG1if+/H/AN8H/GjE/wDfj/74P+Nc1a+MI7mVkTT5QBJ5e4vwOvJ44zjj19qc/iqb5vL0idlXOTu6dfbrxyPpQI6PE/8Afj/74P8AjRif+/H/AN8H/GuYXxc8ax/aNNlTfjDk7VPOPfB9Bk59auzeIimqz2K6bdP5ThN4XhiemOPY8+1AXNrE/wDfj/74P+NGJ/78f/fB/wAa5dfF080ReDR5gA4UmQle4zxjPQ1v6LfjUrBboQtFlipVs8YP0GaALOJ/78f/AHwf8aMT/wB+P/vg/wCNSUUDI8T/AN+P/vg/40qCXPzMhHspH9afRQAUUUUAFLuPqaiMb/8APeT8l/wo8t/+e8n5L/hQA9AELFBtLHLY7n1p25v7x/OovLf/AJ7yfkv+FHlv/wA95PyX/CgBZ4opwomjWQKwZQ3OD61Jk46movLf/nvJ+S/4UeW//PeT8l/woAl3N/eP50hJPXmo/Lf/AJ7yfkv+FHlv/wA95PyX/CgCSio/Lf8A57yfkv8AhR5b/wDPeT8l/wAKAJKKj8t/+e8n5L/hSojKcmV29iB/QUAPooooA//Z"/>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ZA"/>
          </a:p>
        </p:txBody>
      </p:sp>
      <p:pic>
        <p:nvPicPr>
          <p:cNvPr id="2" name="Picture 2">
            <a:extLst>
              <a:ext uri="{FF2B5EF4-FFF2-40B4-BE49-F238E27FC236}">
                <a16:creationId xmlns:a16="http://schemas.microsoft.com/office/drawing/2014/main" xmlns="" id="{726287EC-AE2F-4761-B8B2-00E63272561D}"/>
              </a:ext>
            </a:extLst>
          </p:cNvPr>
          <p:cNvPicPr>
            <a:picLocks noChangeAspect="1" noChangeArrowheads="1"/>
          </p:cNvPicPr>
          <p:nvPr/>
        </p:nvPicPr>
        <p:blipFill rotWithShape="1">
          <a:blip r:embed="rId2" cstate="print"/>
          <a:srcRect l="76473" t="20798" r="-156" b="73537"/>
          <a:stretch/>
        </p:blipFill>
        <p:spPr bwMode="auto">
          <a:xfrm>
            <a:off x="6763112" y="548679"/>
            <a:ext cx="2404864" cy="472006"/>
          </a:xfrm>
          <a:prstGeom prst="rect">
            <a:avLst/>
          </a:prstGeom>
          <a:noFill/>
          <a:ln w="9525">
            <a:noFill/>
            <a:miter lim="800000"/>
            <a:headEnd/>
            <a:tailEnd/>
          </a:ln>
        </p:spPr>
      </p:pic>
      <p:sp>
        <p:nvSpPr>
          <p:cNvPr id="3" name="Rectangle 2">
            <a:extLst>
              <a:ext uri="{FF2B5EF4-FFF2-40B4-BE49-F238E27FC236}">
                <a16:creationId xmlns:a16="http://schemas.microsoft.com/office/drawing/2014/main" xmlns="" id="{A3932EDB-1D4E-4F0A-89C9-1F2169562F60}"/>
              </a:ext>
            </a:extLst>
          </p:cNvPr>
          <p:cNvSpPr/>
          <p:nvPr/>
        </p:nvSpPr>
        <p:spPr>
          <a:xfrm>
            <a:off x="0" y="548680"/>
            <a:ext cx="1835696" cy="475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Why African languages</a:t>
            </a:r>
            <a:endParaRPr lang="en-US" sz="2000" dirty="0"/>
          </a:p>
        </p:txBody>
      </p:sp>
      <p:sp>
        <p:nvSpPr>
          <p:cNvPr id="31" name="Rectangle 30">
            <a:extLst>
              <a:ext uri="{FF2B5EF4-FFF2-40B4-BE49-F238E27FC236}">
                <a16:creationId xmlns:a16="http://schemas.microsoft.com/office/drawing/2014/main" xmlns="" id="{A3932EDB-1D4E-4F0A-89C9-1F2169562F60}"/>
              </a:ext>
            </a:extLst>
          </p:cNvPr>
          <p:cNvSpPr/>
          <p:nvPr/>
        </p:nvSpPr>
        <p:spPr>
          <a:xfrm>
            <a:off x="1835696" y="548680"/>
            <a:ext cx="822960" cy="475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Courses</a:t>
            </a:r>
            <a:endParaRPr lang="en-US" sz="2000" dirty="0"/>
          </a:p>
        </p:txBody>
      </p:sp>
      <p:sp>
        <p:nvSpPr>
          <p:cNvPr id="32" name="Rectangle 31">
            <a:extLst>
              <a:ext uri="{FF2B5EF4-FFF2-40B4-BE49-F238E27FC236}">
                <a16:creationId xmlns:a16="http://schemas.microsoft.com/office/drawing/2014/main" xmlns="" id="{A3932EDB-1D4E-4F0A-89C9-1F2169562F60}"/>
              </a:ext>
            </a:extLst>
          </p:cNvPr>
          <p:cNvSpPr/>
          <p:nvPr/>
        </p:nvSpPr>
        <p:spPr>
          <a:xfrm>
            <a:off x="2668920" y="548680"/>
            <a:ext cx="822960" cy="475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Universe</a:t>
            </a:r>
            <a:endParaRPr lang="en-US" sz="2000" dirty="0"/>
          </a:p>
        </p:txBody>
      </p:sp>
      <p:sp>
        <p:nvSpPr>
          <p:cNvPr id="33" name="Rectangle 32">
            <a:extLst>
              <a:ext uri="{FF2B5EF4-FFF2-40B4-BE49-F238E27FC236}">
                <a16:creationId xmlns:a16="http://schemas.microsoft.com/office/drawing/2014/main" xmlns="" id="{A3932EDB-1D4E-4F0A-89C9-1F2169562F60}"/>
              </a:ext>
            </a:extLst>
          </p:cNvPr>
          <p:cNvSpPr/>
          <p:nvPr/>
        </p:nvSpPr>
        <p:spPr>
          <a:xfrm>
            <a:off x="3491880" y="548680"/>
            <a:ext cx="822960" cy="475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Links</a:t>
            </a:r>
            <a:endParaRPr lang="en-US" sz="2000" dirty="0"/>
          </a:p>
        </p:txBody>
      </p:sp>
      <p:sp>
        <p:nvSpPr>
          <p:cNvPr id="4" name="TextBox 3"/>
          <p:cNvSpPr txBox="1"/>
          <p:nvPr/>
        </p:nvSpPr>
        <p:spPr>
          <a:xfrm>
            <a:off x="5310187" y="74712"/>
            <a:ext cx="1185261" cy="307777"/>
          </a:xfrm>
          <a:prstGeom prst="rect">
            <a:avLst/>
          </a:prstGeom>
          <a:noFill/>
        </p:spPr>
        <p:txBody>
          <a:bodyPr wrap="none" rtlCol="0">
            <a:spAutoFit/>
          </a:bodyPr>
          <a:lstStyle/>
          <a:p>
            <a:r>
              <a:rPr lang="en-GB" sz="1400" dirty="0" smtClean="0"/>
              <a:t>Enrol/Sign Up</a:t>
            </a:r>
            <a:endParaRPr lang="en-GB" sz="1400" dirty="0"/>
          </a:p>
        </p:txBody>
      </p:sp>
      <p:sp>
        <p:nvSpPr>
          <p:cNvPr id="38" name="TextBox 37"/>
          <p:cNvSpPr txBox="1"/>
          <p:nvPr/>
        </p:nvSpPr>
        <p:spPr>
          <a:xfrm>
            <a:off x="7222338" y="74712"/>
            <a:ext cx="1382110" cy="307777"/>
          </a:xfrm>
          <a:prstGeom prst="rect">
            <a:avLst/>
          </a:prstGeom>
          <a:noFill/>
        </p:spPr>
        <p:txBody>
          <a:bodyPr wrap="none" rtlCol="0">
            <a:spAutoFit/>
          </a:bodyPr>
          <a:lstStyle/>
          <a:p>
            <a:r>
              <a:rPr lang="en-GB" sz="1400" dirty="0" smtClean="0"/>
              <a:t>Connect with Us</a:t>
            </a:r>
            <a:endParaRPr lang="en-GB" sz="1400" dirty="0"/>
          </a:p>
        </p:txBody>
      </p:sp>
      <p:sp>
        <p:nvSpPr>
          <p:cNvPr id="42" name="Rectangle 41">
            <a:extLst>
              <a:ext uri="{FF2B5EF4-FFF2-40B4-BE49-F238E27FC236}">
                <a16:creationId xmlns:a16="http://schemas.microsoft.com/office/drawing/2014/main" xmlns="" id="{A3932EDB-1D4E-4F0A-89C9-1F2169562F60}"/>
              </a:ext>
            </a:extLst>
          </p:cNvPr>
          <p:cNvSpPr/>
          <p:nvPr/>
        </p:nvSpPr>
        <p:spPr>
          <a:xfrm>
            <a:off x="0" y="1035202"/>
            <a:ext cx="9125891" cy="13856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000000"/>
                </a:solidFill>
              </a:rPr>
              <a:t>Boost your linguistic universe with African languages</a:t>
            </a:r>
            <a:endParaRPr lang="en-US" sz="5400" b="1" dirty="0"/>
          </a:p>
        </p:txBody>
      </p:sp>
      <p:graphicFrame>
        <p:nvGraphicFramePr>
          <p:cNvPr id="59" name="Table 58"/>
          <p:cNvGraphicFramePr>
            <a:graphicFrameLocks noGrp="1"/>
          </p:cNvGraphicFramePr>
          <p:nvPr/>
        </p:nvGraphicFramePr>
        <p:xfrm>
          <a:off x="0" y="2471296"/>
          <a:ext cx="9144000" cy="4585272"/>
        </p:xfrm>
        <a:graphic>
          <a:graphicData uri="http://schemas.openxmlformats.org/drawingml/2006/table">
            <a:tbl>
              <a:tblPr firstRow="1" bandRow="1">
                <a:tableStyleId>{5C22544A-7EE6-4342-B048-85BDC9FD1C3A}</a:tableStyleId>
              </a:tblPr>
              <a:tblGrid>
                <a:gridCol w="2286000"/>
                <a:gridCol w="2286000"/>
                <a:gridCol w="2286000"/>
                <a:gridCol w="2286000"/>
              </a:tblGrid>
              <a:tr h="370840">
                <a:tc>
                  <a:txBody>
                    <a:bodyPr/>
                    <a:lstStyle/>
                    <a:p>
                      <a:pPr>
                        <a:lnSpc>
                          <a:spcPct val="115000"/>
                        </a:lnSpc>
                        <a:spcAft>
                          <a:spcPts val="0"/>
                        </a:spcAft>
                      </a:pPr>
                      <a:r>
                        <a:rPr lang="en-US" sz="1600" b="1" dirty="0">
                          <a:latin typeface="Calibri"/>
                          <a:ea typeface="Calibri"/>
                          <a:cs typeface="Times New Roman"/>
                        </a:rPr>
                        <a:t>Active Classes</a:t>
                      </a:r>
                      <a:endParaRPr lang="en-ZA" sz="20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US" sz="1600" b="1" kern="1200" dirty="0" smtClean="0">
                          <a:solidFill>
                            <a:schemeClr val="lt1"/>
                          </a:solidFill>
                          <a:latin typeface="Calibri"/>
                          <a:ea typeface="Calibri"/>
                          <a:cs typeface="Times New Roman"/>
                        </a:rPr>
                        <a:t>Key Facts about Rera</a:t>
                      </a:r>
                      <a:endParaRPr lang="en-ZA" sz="1600" b="1" kern="1200" dirty="0">
                        <a:solidFill>
                          <a:schemeClr val="lt1"/>
                        </a:solidFill>
                        <a:latin typeface="Calibri"/>
                        <a:ea typeface="Calibri"/>
                        <a:cs typeface="Times New Roman"/>
                      </a:endParaRPr>
                    </a:p>
                  </a:txBody>
                  <a:tcPr/>
                </a:tc>
                <a:tc>
                  <a:txBody>
                    <a:bodyPr/>
                    <a:lstStyle/>
                    <a:p>
                      <a:pPr marL="0" algn="l" defTabSz="914400" rtl="0" eaLnBrk="1" latinLnBrk="0" hangingPunct="1">
                        <a:lnSpc>
                          <a:spcPct val="115000"/>
                        </a:lnSpc>
                        <a:spcAft>
                          <a:spcPts val="0"/>
                        </a:spcAft>
                      </a:pPr>
                      <a:r>
                        <a:rPr lang="en-ZA" sz="1600" b="1" kern="1200" dirty="0" smtClean="0">
                          <a:solidFill>
                            <a:schemeClr val="lt1"/>
                          </a:solidFill>
                          <a:latin typeface="+mn-lt"/>
                          <a:ea typeface="Calibri"/>
                          <a:cs typeface="Times New Roman"/>
                        </a:rPr>
                        <a:t>Language Learning as an Extracurricular</a:t>
                      </a:r>
                    </a:p>
                  </a:txBody>
                  <a:tcPr/>
                </a:tc>
                <a:tc>
                  <a:txBody>
                    <a:bodyPr/>
                    <a:lstStyle/>
                    <a:p>
                      <a:pPr marL="0" algn="l" defTabSz="914400" rtl="0" eaLnBrk="1" latinLnBrk="0" hangingPunct="1">
                        <a:lnSpc>
                          <a:spcPct val="115000"/>
                        </a:lnSpc>
                        <a:spcAft>
                          <a:spcPts val="0"/>
                        </a:spcAft>
                      </a:pPr>
                      <a:r>
                        <a:rPr lang="en-ZA" sz="1600" b="1" kern="1200" dirty="0" smtClean="0">
                          <a:solidFill>
                            <a:schemeClr val="lt1"/>
                          </a:solidFill>
                          <a:latin typeface="+mn-lt"/>
                          <a:ea typeface="Calibri"/>
                          <a:cs typeface="Times New Roman"/>
                        </a:rPr>
                        <a:t>Complete Our Survey and Get a Trial Lesson</a:t>
                      </a:r>
                    </a:p>
                  </a:txBody>
                  <a:tcPr/>
                </a:tc>
              </a:tr>
              <a:tr h="370840">
                <a:tc>
                  <a:txBody>
                    <a:bodyPr/>
                    <a:lstStyle/>
                    <a:p>
                      <a:pPr marL="92075" lvl="0" indent="-92075" algn="l" defTabSz="914400" rtl="0" eaLnBrk="1" latinLnBrk="0" hangingPunct="1">
                        <a:lnSpc>
                          <a:spcPct val="115000"/>
                        </a:lnSpc>
                        <a:spcAft>
                          <a:spcPts val="0"/>
                        </a:spcAft>
                        <a:buFont typeface="Arial" pitchFamily="34" charset="0"/>
                        <a:buChar char="•"/>
                      </a:pPr>
                      <a:r>
                        <a:rPr lang="en-US" sz="1400" kern="1200" dirty="0" smtClean="0">
                          <a:solidFill>
                            <a:prstClr val="black"/>
                          </a:solidFill>
                          <a:latin typeface="+mn-lt"/>
                          <a:ea typeface="+mn-ea"/>
                          <a:cs typeface="+mn-cs"/>
                        </a:rPr>
                        <a:t>Language acquisition through</a:t>
                      </a:r>
                      <a:r>
                        <a:rPr lang="en-US" sz="1400" kern="1200" baseline="0" dirty="0" smtClean="0">
                          <a:solidFill>
                            <a:prstClr val="black"/>
                          </a:solidFill>
                          <a:latin typeface="+mn-lt"/>
                          <a:ea typeface="+mn-ea"/>
                          <a:cs typeface="+mn-cs"/>
                        </a:rPr>
                        <a:t> talks, </a:t>
                      </a:r>
                      <a:r>
                        <a:rPr lang="en-US" sz="1400" kern="1200" dirty="0" smtClean="0">
                          <a:solidFill>
                            <a:prstClr val="black"/>
                          </a:solidFill>
                          <a:latin typeface="+mn-lt"/>
                          <a:ea typeface="+mn-ea"/>
                          <a:cs typeface="+mn-cs"/>
                        </a:rPr>
                        <a:t>song, dance and other activities to keep students engaged (more..our methodology) </a:t>
                      </a:r>
                      <a:endParaRPr lang="en-ZA" sz="1400" kern="1200" dirty="0" smtClean="0">
                        <a:solidFill>
                          <a:prstClr val="black"/>
                        </a:solidFill>
                        <a:latin typeface="+mn-lt"/>
                        <a:ea typeface="+mn-ea"/>
                        <a:cs typeface="+mn-cs"/>
                      </a:endParaRPr>
                    </a:p>
                  </a:txBody>
                  <a:tcPr marL="68580" marR="68580" marT="0" marB="0"/>
                </a:tc>
                <a:tc>
                  <a:txBody>
                    <a:bodyPr/>
                    <a:lstStyle/>
                    <a:p>
                      <a:pPr marL="92075" lvl="0" indent="-92075">
                        <a:buFont typeface="Arial" pitchFamily="34" charset="0"/>
                        <a:buChar char="•"/>
                      </a:pPr>
                      <a:r>
                        <a:rPr lang="en-ZA" sz="1400" kern="1200" dirty="0" smtClean="0">
                          <a:solidFill>
                            <a:prstClr val="black"/>
                          </a:solidFill>
                          <a:latin typeface="+mn-lt"/>
                          <a:ea typeface="+mn-ea"/>
                          <a:cs typeface="+mn-cs"/>
                        </a:rPr>
                        <a:t>Immersion</a:t>
                      </a:r>
                      <a:r>
                        <a:rPr lang="en-ZA" sz="1400" dirty="0" smtClean="0">
                          <a:solidFill>
                            <a:prstClr val="black"/>
                          </a:solidFill>
                        </a:rPr>
                        <a:t> approach with minimal English used</a:t>
                      </a:r>
                    </a:p>
                    <a:p>
                      <a:pPr marL="92075" lvl="0" indent="-92075">
                        <a:buFont typeface="Arial" pitchFamily="34" charset="0"/>
                        <a:buChar char="•"/>
                      </a:pPr>
                      <a:r>
                        <a:rPr lang="en-ZA" sz="1400" dirty="0" smtClean="0">
                          <a:solidFill>
                            <a:prstClr val="black"/>
                          </a:solidFill>
                        </a:rPr>
                        <a:t>Fun activities for all ages</a:t>
                      </a:r>
                    </a:p>
                    <a:p>
                      <a:pPr marL="92075" lvl="0" indent="-92075">
                        <a:buFont typeface="Arial" pitchFamily="34" charset="0"/>
                        <a:buChar char="•"/>
                      </a:pPr>
                      <a:r>
                        <a:rPr lang="en-ZA" sz="1400" dirty="0" smtClean="0">
                          <a:solidFill>
                            <a:prstClr val="black"/>
                          </a:solidFill>
                        </a:rPr>
                        <a:t>In person and online courses for children and adults</a:t>
                      </a:r>
                    </a:p>
                    <a:p>
                      <a:pPr marL="92075" indent="-92075">
                        <a:buFont typeface="Arial" pitchFamily="34" charset="0"/>
                        <a:buChar char="•"/>
                      </a:pPr>
                      <a:r>
                        <a:rPr lang="en-ZA" sz="1400" dirty="0" smtClean="0">
                          <a:solidFill>
                            <a:prstClr val="black"/>
                          </a:solidFill>
                        </a:rPr>
                        <a:t>In person and online Sesotho lessons started for children and adults</a:t>
                      </a:r>
                    </a:p>
                    <a:p>
                      <a:pPr marL="92075" indent="-92075">
                        <a:buFont typeface="Arial" pitchFamily="34" charset="0"/>
                        <a:buChar char="•"/>
                      </a:pPr>
                      <a:r>
                        <a:rPr lang="en-ZA" sz="1400" dirty="0" smtClean="0">
                          <a:solidFill>
                            <a:prstClr val="black"/>
                          </a:solidFill>
                        </a:rPr>
                        <a:t>isiZulu and </a:t>
                      </a:r>
                      <a:r>
                        <a:rPr lang="en-ZA" sz="1400" dirty="0" err="1" smtClean="0">
                          <a:solidFill>
                            <a:prstClr val="black"/>
                          </a:solidFill>
                        </a:rPr>
                        <a:t>chiShona</a:t>
                      </a:r>
                      <a:r>
                        <a:rPr lang="en-ZA" sz="1400" dirty="0" smtClean="0">
                          <a:solidFill>
                            <a:prstClr val="black"/>
                          </a:solidFill>
                        </a:rPr>
                        <a:t> to begin in June and more to come over time</a:t>
                      </a:r>
                    </a:p>
                    <a:p>
                      <a:pPr marL="92075" indent="-92075">
                        <a:buFont typeface="Arial" pitchFamily="34" charset="0"/>
                        <a:buChar char="•"/>
                      </a:pPr>
                      <a:r>
                        <a:rPr lang="en-ZA" sz="1400" dirty="0" smtClean="0">
                          <a:solidFill>
                            <a:prstClr val="black"/>
                          </a:solidFill>
                        </a:rPr>
                        <a:t>Integrated communication skills together with music, arts and craft</a:t>
                      </a:r>
                    </a:p>
                    <a:p>
                      <a:pPr marL="92075" indent="-92075">
                        <a:buFont typeface="Arial" pitchFamily="34" charset="0"/>
                        <a:buChar char="•"/>
                      </a:pPr>
                      <a:r>
                        <a:rPr lang="en-US" sz="1400" dirty="0" smtClean="0">
                          <a:solidFill>
                            <a:prstClr val="black"/>
                          </a:solidFill>
                        </a:rPr>
                        <a:t>Regular feedback on progress</a:t>
                      </a:r>
                    </a:p>
                    <a:p>
                      <a:pPr marL="0" algn="l" defTabSz="914400" rtl="0" eaLnBrk="1" latinLnBrk="0" hangingPunct="1">
                        <a:lnSpc>
                          <a:spcPct val="115000"/>
                        </a:lnSpc>
                        <a:spcAft>
                          <a:spcPts val="0"/>
                        </a:spcAft>
                      </a:pPr>
                      <a:r>
                        <a:rPr lang="en-US" sz="1400" kern="1200" dirty="0" smtClean="0">
                          <a:solidFill>
                            <a:schemeClr val="dk1"/>
                          </a:solidFill>
                          <a:latin typeface="Calibri"/>
                          <a:ea typeface="Calibri"/>
                          <a:cs typeface="Times New Roman"/>
                        </a:rPr>
                        <a:t>(more…programs)</a:t>
                      </a:r>
                      <a:endParaRPr lang="en-ZA" sz="1400" kern="1200" dirty="0">
                        <a:solidFill>
                          <a:schemeClr val="dk1"/>
                        </a:solidFill>
                        <a:latin typeface="Calibri"/>
                        <a:ea typeface="Calibri"/>
                        <a:cs typeface="Times New Roman"/>
                      </a:endParaRPr>
                    </a:p>
                  </a:txBody>
                  <a:tcPr/>
                </a:tc>
                <a:tc>
                  <a:txBody>
                    <a:bodyPr/>
                    <a:lstStyle/>
                    <a:p>
                      <a:pPr marL="92075" lvl="0" indent="-92075">
                        <a:buFont typeface="Arial" pitchFamily="34" charset="0"/>
                        <a:buChar char="•"/>
                      </a:pPr>
                      <a:r>
                        <a:rPr lang="en-ZA" sz="1400" dirty="0" smtClean="0">
                          <a:solidFill>
                            <a:prstClr val="black"/>
                          </a:solidFill>
                        </a:rPr>
                        <a:t>Learning a heritage or second language helps with social skills , self-esteem, and creating connectedness with others</a:t>
                      </a:r>
                    </a:p>
                    <a:p>
                      <a:pPr marL="92075" lvl="0" indent="-92075">
                        <a:buFont typeface="Arial" pitchFamily="34" charset="0"/>
                        <a:buChar char="•"/>
                      </a:pPr>
                      <a:r>
                        <a:rPr lang="en-ZA" sz="1400" dirty="0" smtClean="0">
                          <a:solidFill>
                            <a:prstClr val="black"/>
                          </a:solidFill>
                        </a:rPr>
                        <a:t>Wider cultural understanding through immersion in an language and designed cultural activities</a:t>
                      </a:r>
                    </a:p>
                    <a:p>
                      <a:pPr marL="92075" lvl="0" indent="-92075">
                        <a:buFont typeface="Arial" pitchFamily="34" charset="0"/>
                        <a:buChar char="•"/>
                      </a:pPr>
                      <a:r>
                        <a:rPr lang="en-ZA" sz="1400" dirty="0" smtClean="0">
                          <a:solidFill>
                            <a:prstClr val="black"/>
                          </a:solidFill>
                        </a:rPr>
                        <a:t>Greater opportunity for communication in the communities we live in or visit</a:t>
                      </a:r>
                    </a:p>
                    <a:p>
                      <a:pPr marL="92075" lvl="0" indent="-92075">
                        <a:buFont typeface="Arial" pitchFamily="34" charset="0"/>
                        <a:buChar char="•"/>
                      </a:pPr>
                      <a:r>
                        <a:rPr lang="en-ZA" sz="1400" dirty="0" err="1" smtClean="0">
                          <a:solidFill>
                            <a:prstClr val="black"/>
                          </a:solidFill>
                        </a:rPr>
                        <a:t>Multilingualisam</a:t>
                      </a:r>
                      <a:r>
                        <a:rPr lang="en-ZA" sz="1400" dirty="0" smtClean="0">
                          <a:solidFill>
                            <a:prstClr val="black"/>
                          </a:solidFill>
                        </a:rPr>
                        <a:t> is a norm in South Africa as in most other countries</a:t>
                      </a:r>
                    </a:p>
                    <a:p>
                      <a:pPr marL="0" algn="l" defTabSz="914400" rtl="0" eaLnBrk="1" latinLnBrk="0" hangingPunct="1">
                        <a:lnSpc>
                          <a:spcPct val="115000"/>
                        </a:lnSpc>
                        <a:spcAft>
                          <a:spcPts val="0"/>
                        </a:spcAft>
                      </a:pPr>
                      <a:r>
                        <a:rPr lang="en-US" sz="1400" kern="1200" dirty="0" smtClean="0">
                          <a:solidFill>
                            <a:schemeClr val="dk1"/>
                          </a:solidFill>
                          <a:latin typeface="Calibri"/>
                          <a:ea typeface="Calibri"/>
                          <a:cs typeface="Times New Roman"/>
                        </a:rPr>
                        <a:t>(why languages)</a:t>
                      </a:r>
                      <a:endParaRPr lang="en-ZA" sz="1400" kern="1200" dirty="0">
                        <a:solidFill>
                          <a:schemeClr val="dk1"/>
                        </a:solidFill>
                        <a:latin typeface="Calibri"/>
                        <a:ea typeface="Calibri"/>
                        <a:cs typeface="Times New Roman"/>
                      </a:endParaRPr>
                    </a:p>
                  </a:txBody>
                  <a:tcPr/>
                </a:tc>
                <a:tc>
                  <a:txBody>
                    <a:bodyPr/>
                    <a:lstStyle/>
                    <a:p>
                      <a:pPr marL="92075" lvl="0" indent="-92075">
                        <a:buFont typeface="Arial" pitchFamily="34" charset="0"/>
                        <a:buChar char="•"/>
                      </a:pPr>
                      <a:r>
                        <a:rPr lang="en-ZA" sz="1400" dirty="0" smtClean="0">
                          <a:solidFill>
                            <a:prstClr val="black"/>
                          </a:solidFill>
                        </a:rPr>
                        <a:t>Help us understand your needs better and receive a trial lesson in isiZulu, </a:t>
                      </a:r>
                      <a:r>
                        <a:rPr lang="en-ZA" sz="1400" dirty="0" err="1" smtClean="0">
                          <a:solidFill>
                            <a:prstClr val="black"/>
                          </a:solidFill>
                        </a:rPr>
                        <a:t>chiShona</a:t>
                      </a:r>
                      <a:r>
                        <a:rPr lang="en-ZA" sz="1400" dirty="0" smtClean="0">
                          <a:solidFill>
                            <a:prstClr val="black"/>
                          </a:solidFill>
                        </a:rPr>
                        <a:t> or Sesotho for yourself or your child</a:t>
                      </a:r>
                    </a:p>
                    <a:p>
                      <a:pPr marL="92075" lvl="0" indent="-92075">
                        <a:buFont typeface="Arial" pitchFamily="34" charset="0"/>
                        <a:buChar char="•"/>
                      </a:pPr>
                      <a:r>
                        <a:rPr lang="en-ZA" sz="1400" dirty="0" smtClean="0">
                          <a:solidFill>
                            <a:prstClr val="black"/>
                          </a:solidFill>
                        </a:rPr>
                        <a:t>10 minute long questionnaire</a:t>
                      </a:r>
                    </a:p>
                    <a:p>
                      <a:pPr marL="92075" lvl="0" indent="-92075">
                        <a:buFont typeface="Arial" pitchFamily="34" charset="0"/>
                        <a:buChar char="•"/>
                      </a:pPr>
                      <a:r>
                        <a:rPr lang="en-ZA" sz="1400" dirty="0" smtClean="0">
                          <a:solidFill>
                            <a:prstClr val="black"/>
                          </a:solidFill>
                        </a:rPr>
                        <a:t>Opportunity to pre-register for upcoming courses</a:t>
                      </a:r>
                    </a:p>
                    <a:p>
                      <a:pPr marL="0" algn="l" defTabSz="914400" rtl="0" eaLnBrk="1" latinLnBrk="0" hangingPunct="1">
                        <a:lnSpc>
                          <a:spcPct val="115000"/>
                        </a:lnSpc>
                        <a:spcAft>
                          <a:spcPts val="0"/>
                        </a:spcAft>
                      </a:pPr>
                      <a:r>
                        <a:rPr lang="en-US" sz="1400" kern="1200" dirty="0" smtClean="0">
                          <a:solidFill>
                            <a:schemeClr val="dk1"/>
                          </a:solidFill>
                          <a:latin typeface="Calibri"/>
                          <a:ea typeface="Calibri"/>
                          <a:cs typeface="Times New Roman"/>
                        </a:rPr>
                        <a:t>(more…survey)</a:t>
                      </a:r>
                      <a:endParaRPr lang="en-ZA" sz="1400" kern="1200" dirty="0">
                        <a:solidFill>
                          <a:schemeClr val="dk1"/>
                        </a:solidFill>
                        <a:latin typeface="Calibri"/>
                        <a:ea typeface="Calibri"/>
                        <a:cs typeface="Times New Roman"/>
                      </a:endParaRPr>
                    </a:p>
                  </a:txBody>
                  <a:tcPr/>
                </a:tc>
              </a:tr>
            </a:tbl>
          </a:graphicData>
        </a:graphic>
      </p:graphicFrame>
      <p:sp>
        <p:nvSpPr>
          <p:cNvPr id="40" name="Slide Number Placeholder 39"/>
          <p:cNvSpPr>
            <a:spLocks noGrp="1"/>
          </p:cNvSpPr>
          <p:nvPr>
            <p:ph type="sldNum" sz="quarter" idx="12"/>
          </p:nvPr>
        </p:nvSpPr>
        <p:spPr/>
        <p:txBody>
          <a:bodyPr/>
          <a:lstStyle/>
          <a:p>
            <a:fld id="{AC147FDB-160E-44B0-8A6A-3F91DBBC15EC}" type="slidenum">
              <a:rPr lang="en-ZA" smtClean="0"/>
              <a:t>2</a:t>
            </a:fld>
            <a:endParaRPr lang="en-ZA"/>
          </a:p>
        </p:txBody>
      </p:sp>
      <p:sp>
        <p:nvSpPr>
          <p:cNvPr id="41" name="TextBox 40"/>
          <p:cNvSpPr txBox="1"/>
          <p:nvPr/>
        </p:nvSpPr>
        <p:spPr>
          <a:xfrm>
            <a:off x="0" y="-27384"/>
            <a:ext cx="1428276" cy="369332"/>
          </a:xfrm>
          <a:prstGeom prst="rect">
            <a:avLst/>
          </a:prstGeom>
          <a:noFill/>
        </p:spPr>
        <p:txBody>
          <a:bodyPr wrap="none" rtlCol="0">
            <a:spAutoFit/>
          </a:bodyPr>
          <a:lstStyle/>
          <a:p>
            <a:r>
              <a:rPr lang="en-US" b="1" dirty="0" smtClean="0">
                <a:solidFill>
                  <a:srgbClr val="FF0000"/>
                </a:solidFill>
              </a:rPr>
              <a:t>Home page 1</a:t>
            </a:r>
            <a:endParaRPr lang="en-ZA"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C147FDB-160E-44B0-8A6A-3F91DBBC15EC}" type="slidenum">
              <a:rPr lang="en-ZA" smtClean="0"/>
              <a:t>3</a:t>
            </a:fld>
            <a:endParaRPr lang="en-ZA"/>
          </a:p>
        </p:txBody>
      </p:sp>
      <p:sp>
        <p:nvSpPr>
          <p:cNvPr id="6" name="Oval 5"/>
          <p:cNvSpPr/>
          <p:nvPr/>
        </p:nvSpPr>
        <p:spPr>
          <a:xfrm>
            <a:off x="7727365" y="6206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pic</a:t>
            </a:r>
            <a:endParaRPr lang="en-ZA" dirty="0"/>
          </a:p>
        </p:txBody>
      </p:sp>
      <p:sp>
        <p:nvSpPr>
          <p:cNvPr id="12" name="TextBox 11"/>
          <p:cNvSpPr txBox="1"/>
          <p:nvPr/>
        </p:nvSpPr>
        <p:spPr>
          <a:xfrm>
            <a:off x="7260626" y="1916832"/>
            <a:ext cx="1847878" cy="338554"/>
          </a:xfrm>
          <a:prstGeom prst="rect">
            <a:avLst/>
          </a:prstGeom>
          <a:noFill/>
        </p:spPr>
        <p:txBody>
          <a:bodyPr wrap="square" rtlCol="0">
            <a:spAutoFit/>
          </a:bodyPr>
          <a:lstStyle/>
          <a:p>
            <a:pPr algn="ctr"/>
            <a:r>
              <a:rPr lang="en-US" sz="1600" b="1" dirty="0" smtClean="0"/>
              <a:t>Online</a:t>
            </a:r>
            <a:endParaRPr lang="en-ZA" sz="1600" b="1" dirty="0"/>
          </a:p>
        </p:txBody>
      </p:sp>
      <p:sp>
        <p:nvSpPr>
          <p:cNvPr id="14" name="TextBox 13"/>
          <p:cNvSpPr txBox="1"/>
          <p:nvPr/>
        </p:nvSpPr>
        <p:spPr>
          <a:xfrm>
            <a:off x="0" y="-27384"/>
            <a:ext cx="1491819" cy="369332"/>
          </a:xfrm>
          <a:prstGeom prst="rect">
            <a:avLst/>
          </a:prstGeom>
          <a:noFill/>
        </p:spPr>
        <p:txBody>
          <a:bodyPr wrap="none" rtlCol="0">
            <a:spAutoFit/>
          </a:bodyPr>
          <a:lstStyle/>
          <a:p>
            <a:r>
              <a:rPr lang="en-US" b="1" dirty="0" smtClean="0">
                <a:solidFill>
                  <a:srgbClr val="FF0000"/>
                </a:solidFill>
              </a:rPr>
              <a:t>Home page 2 </a:t>
            </a:r>
            <a:endParaRPr lang="en-ZA" b="1" dirty="0">
              <a:solidFill>
                <a:srgbClr val="FF0000"/>
              </a:solidFill>
            </a:endParaRPr>
          </a:p>
        </p:txBody>
      </p:sp>
      <p:grpSp>
        <p:nvGrpSpPr>
          <p:cNvPr id="20" name="Group 19"/>
          <p:cNvGrpSpPr/>
          <p:nvPr/>
        </p:nvGrpSpPr>
        <p:grpSpPr>
          <a:xfrm>
            <a:off x="0" y="620688"/>
            <a:ext cx="1846800" cy="4210729"/>
            <a:chOff x="0" y="620688"/>
            <a:chExt cx="1846800" cy="4210729"/>
          </a:xfrm>
        </p:grpSpPr>
        <p:sp>
          <p:nvSpPr>
            <p:cNvPr id="3" name="Oval 2"/>
            <p:cNvSpPr/>
            <p:nvPr/>
          </p:nvSpPr>
          <p:spPr>
            <a:xfrm>
              <a:off x="466739" y="6206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pic</a:t>
              </a:r>
              <a:endParaRPr lang="en-ZA" dirty="0"/>
            </a:p>
          </p:txBody>
        </p:sp>
        <p:sp>
          <p:nvSpPr>
            <p:cNvPr id="9" name="TextBox 8"/>
            <p:cNvSpPr txBox="1"/>
            <p:nvPr/>
          </p:nvSpPr>
          <p:spPr>
            <a:xfrm>
              <a:off x="0" y="1916832"/>
              <a:ext cx="1846800" cy="338554"/>
            </a:xfrm>
            <a:prstGeom prst="rect">
              <a:avLst/>
            </a:prstGeom>
            <a:noFill/>
          </p:spPr>
          <p:txBody>
            <a:bodyPr wrap="square" rtlCol="0">
              <a:spAutoFit/>
            </a:bodyPr>
            <a:lstStyle/>
            <a:p>
              <a:pPr algn="ctr"/>
              <a:r>
                <a:rPr lang="en-US" sz="1600" b="1" dirty="0" smtClean="0"/>
                <a:t>Children</a:t>
              </a:r>
              <a:endParaRPr lang="en-ZA" sz="1600" b="1" dirty="0"/>
            </a:p>
          </p:txBody>
        </p:sp>
        <p:sp>
          <p:nvSpPr>
            <p:cNvPr id="15" name="TextBox 14"/>
            <p:cNvSpPr txBox="1"/>
            <p:nvPr/>
          </p:nvSpPr>
          <p:spPr>
            <a:xfrm>
              <a:off x="0" y="2276872"/>
              <a:ext cx="1846800" cy="2554545"/>
            </a:xfrm>
            <a:prstGeom prst="rect">
              <a:avLst/>
            </a:prstGeom>
            <a:noFill/>
          </p:spPr>
          <p:txBody>
            <a:bodyPr wrap="square" rtlCol="0">
              <a:spAutoFit/>
            </a:bodyPr>
            <a:lstStyle/>
            <a:p>
              <a:r>
                <a:rPr lang="en-US" sz="1600" dirty="0" smtClean="0"/>
                <a:t>Rera offers children’s classes from age 3 upwards, as an extramural and Saturday school programme </a:t>
              </a:r>
            </a:p>
            <a:p>
              <a:r>
                <a:rPr lang="en-US" sz="1600" dirty="0" smtClean="0"/>
                <a:t>(read more: programs for children)</a:t>
              </a:r>
              <a:endParaRPr lang="en-ZA" sz="1600" dirty="0"/>
            </a:p>
          </p:txBody>
        </p:sp>
      </p:grpSp>
      <p:grpSp>
        <p:nvGrpSpPr>
          <p:cNvPr id="21" name="Group 20"/>
          <p:cNvGrpSpPr/>
          <p:nvPr/>
        </p:nvGrpSpPr>
        <p:grpSpPr>
          <a:xfrm>
            <a:off x="2419490" y="620688"/>
            <a:ext cx="1847878" cy="3472066"/>
            <a:chOff x="1827076" y="620688"/>
            <a:chExt cx="1847878" cy="3472066"/>
          </a:xfrm>
        </p:grpSpPr>
        <p:sp>
          <p:nvSpPr>
            <p:cNvPr id="4" name="Oval 3"/>
            <p:cNvSpPr/>
            <p:nvPr/>
          </p:nvSpPr>
          <p:spPr>
            <a:xfrm>
              <a:off x="2293815" y="6206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pic</a:t>
              </a:r>
              <a:endParaRPr lang="en-ZA" dirty="0"/>
            </a:p>
          </p:txBody>
        </p:sp>
        <p:sp>
          <p:nvSpPr>
            <p:cNvPr id="10" name="TextBox 9"/>
            <p:cNvSpPr txBox="1"/>
            <p:nvPr/>
          </p:nvSpPr>
          <p:spPr>
            <a:xfrm>
              <a:off x="1827076" y="1916832"/>
              <a:ext cx="1847878" cy="338554"/>
            </a:xfrm>
            <a:prstGeom prst="rect">
              <a:avLst/>
            </a:prstGeom>
            <a:noFill/>
          </p:spPr>
          <p:txBody>
            <a:bodyPr wrap="square" rtlCol="0">
              <a:spAutoFit/>
            </a:bodyPr>
            <a:lstStyle/>
            <a:p>
              <a:pPr algn="ctr"/>
              <a:r>
                <a:rPr lang="en-US" sz="1600" b="1" dirty="0" smtClean="0"/>
                <a:t>Adults</a:t>
              </a:r>
              <a:endParaRPr lang="en-ZA" sz="1600" b="1" dirty="0"/>
            </a:p>
          </p:txBody>
        </p:sp>
        <p:sp>
          <p:nvSpPr>
            <p:cNvPr id="16" name="TextBox 15"/>
            <p:cNvSpPr txBox="1"/>
            <p:nvPr/>
          </p:nvSpPr>
          <p:spPr>
            <a:xfrm>
              <a:off x="1827076" y="2276872"/>
              <a:ext cx="1847878" cy="1815882"/>
            </a:xfrm>
            <a:prstGeom prst="rect">
              <a:avLst/>
            </a:prstGeom>
            <a:noFill/>
          </p:spPr>
          <p:txBody>
            <a:bodyPr wrap="square" rtlCol="0">
              <a:spAutoFit/>
            </a:bodyPr>
            <a:lstStyle/>
            <a:p>
              <a:r>
                <a:rPr lang="en-US" sz="1600" dirty="0" smtClean="0"/>
                <a:t>Group and individual classes at  beginner to advanced levels</a:t>
              </a:r>
            </a:p>
            <a:p>
              <a:r>
                <a:rPr lang="en-US" sz="1600" dirty="0" smtClean="0"/>
                <a:t>(read more: programmes for adults)</a:t>
              </a:r>
              <a:endParaRPr lang="en-ZA" sz="1600" dirty="0" smtClean="0"/>
            </a:p>
          </p:txBody>
        </p:sp>
      </p:grpSp>
      <p:grpSp>
        <p:nvGrpSpPr>
          <p:cNvPr id="22" name="Group 21"/>
          <p:cNvGrpSpPr/>
          <p:nvPr/>
        </p:nvGrpSpPr>
        <p:grpSpPr>
          <a:xfrm>
            <a:off x="4840058" y="620688"/>
            <a:ext cx="1847878" cy="3718287"/>
            <a:chOff x="3654152" y="620688"/>
            <a:chExt cx="1847878" cy="3718287"/>
          </a:xfrm>
        </p:grpSpPr>
        <p:sp>
          <p:nvSpPr>
            <p:cNvPr id="5" name="Oval 4"/>
            <p:cNvSpPr/>
            <p:nvPr/>
          </p:nvSpPr>
          <p:spPr>
            <a:xfrm>
              <a:off x="4120891" y="6206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pic</a:t>
              </a:r>
              <a:endParaRPr lang="en-ZA" dirty="0"/>
            </a:p>
          </p:txBody>
        </p:sp>
        <p:sp>
          <p:nvSpPr>
            <p:cNvPr id="11" name="TextBox 10"/>
            <p:cNvSpPr txBox="1"/>
            <p:nvPr/>
          </p:nvSpPr>
          <p:spPr>
            <a:xfrm>
              <a:off x="3654152" y="1916832"/>
              <a:ext cx="1847878" cy="338554"/>
            </a:xfrm>
            <a:prstGeom prst="rect">
              <a:avLst/>
            </a:prstGeom>
            <a:noFill/>
          </p:spPr>
          <p:txBody>
            <a:bodyPr wrap="square" rtlCol="0">
              <a:spAutoFit/>
            </a:bodyPr>
            <a:lstStyle/>
            <a:p>
              <a:pPr algn="ctr"/>
              <a:r>
                <a:rPr lang="en-US" sz="1600" b="1" dirty="0" smtClean="0"/>
                <a:t>Tutoring</a:t>
              </a:r>
              <a:endParaRPr lang="en-ZA" sz="1600" b="1" dirty="0"/>
            </a:p>
          </p:txBody>
        </p:sp>
        <p:sp>
          <p:nvSpPr>
            <p:cNvPr id="17" name="TextBox 16"/>
            <p:cNvSpPr txBox="1"/>
            <p:nvPr/>
          </p:nvSpPr>
          <p:spPr>
            <a:xfrm>
              <a:off x="3654152" y="2276872"/>
              <a:ext cx="1847878" cy="2062103"/>
            </a:xfrm>
            <a:prstGeom prst="rect">
              <a:avLst/>
            </a:prstGeom>
            <a:noFill/>
          </p:spPr>
          <p:txBody>
            <a:bodyPr wrap="square" rtlCol="0">
              <a:spAutoFit/>
            </a:bodyPr>
            <a:lstStyle/>
            <a:p>
              <a:r>
                <a:rPr lang="en-US" sz="1600" dirty="0" smtClean="0"/>
                <a:t>Tutoring focused on achieving proficiency and following set </a:t>
              </a:r>
              <a:r>
                <a:rPr lang="en-US" sz="1600" dirty="0" err="1" smtClean="0"/>
                <a:t>curiculum</a:t>
              </a:r>
              <a:r>
                <a:rPr lang="en-US" sz="1600" dirty="0" smtClean="0"/>
                <a:t> at schools</a:t>
              </a:r>
            </a:p>
            <a:p>
              <a:r>
                <a:rPr lang="en-US" sz="1600" dirty="0" smtClean="0"/>
                <a:t>(read more: tutoring)</a:t>
              </a:r>
              <a:endParaRPr lang="en-ZA" sz="1600" dirty="0" smtClean="0"/>
            </a:p>
          </p:txBody>
        </p:sp>
      </p:grpSp>
      <p:sp>
        <p:nvSpPr>
          <p:cNvPr id="18" name="TextBox 17"/>
          <p:cNvSpPr txBox="1"/>
          <p:nvPr/>
        </p:nvSpPr>
        <p:spPr>
          <a:xfrm>
            <a:off x="7260626" y="2276872"/>
            <a:ext cx="1847878" cy="2308324"/>
          </a:xfrm>
          <a:prstGeom prst="rect">
            <a:avLst/>
          </a:prstGeom>
          <a:noFill/>
        </p:spPr>
        <p:txBody>
          <a:bodyPr wrap="square" rtlCol="0">
            <a:spAutoFit/>
          </a:bodyPr>
          <a:lstStyle/>
          <a:p>
            <a:r>
              <a:rPr lang="en-US" sz="1600" dirty="0" smtClean="0"/>
              <a:t>One-on-one lessons for children (over 6) and adults whose schedules or locations do not allow them to come to a class (read more: online classes)</a:t>
            </a:r>
            <a:endParaRPr lang="en-ZA" sz="16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C147FDB-160E-44B0-8A6A-3F91DBBC15EC}" type="slidenum">
              <a:rPr lang="en-ZA" smtClean="0"/>
              <a:t>4</a:t>
            </a:fld>
            <a:endParaRPr lang="en-ZA"/>
          </a:p>
        </p:txBody>
      </p:sp>
      <p:sp>
        <p:nvSpPr>
          <p:cNvPr id="3" name="TextBox 2"/>
          <p:cNvSpPr txBox="1"/>
          <p:nvPr/>
        </p:nvSpPr>
        <p:spPr>
          <a:xfrm>
            <a:off x="0" y="-27384"/>
            <a:ext cx="1491819" cy="369332"/>
          </a:xfrm>
          <a:prstGeom prst="rect">
            <a:avLst/>
          </a:prstGeom>
          <a:noFill/>
        </p:spPr>
        <p:txBody>
          <a:bodyPr wrap="none" rtlCol="0">
            <a:spAutoFit/>
          </a:bodyPr>
          <a:lstStyle/>
          <a:p>
            <a:r>
              <a:rPr lang="en-US" b="1" dirty="0" smtClean="0">
                <a:solidFill>
                  <a:srgbClr val="FF0000"/>
                </a:solidFill>
              </a:rPr>
              <a:t>Home page 3 </a:t>
            </a:r>
            <a:endParaRPr lang="en-ZA" b="1" dirty="0">
              <a:solidFill>
                <a:srgbClr val="FF0000"/>
              </a:solidFill>
            </a:endParaRPr>
          </a:p>
        </p:txBody>
      </p:sp>
      <p:sp>
        <p:nvSpPr>
          <p:cNvPr id="4" name="TextBox 3"/>
          <p:cNvSpPr txBox="1"/>
          <p:nvPr/>
        </p:nvSpPr>
        <p:spPr>
          <a:xfrm>
            <a:off x="107505" y="836712"/>
            <a:ext cx="9036496" cy="2031325"/>
          </a:xfrm>
          <a:prstGeom prst="rect">
            <a:avLst/>
          </a:prstGeom>
          <a:noFill/>
        </p:spPr>
        <p:txBody>
          <a:bodyPr wrap="square" rtlCol="0">
            <a:spAutoFit/>
          </a:bodyPr>
          <a:lstStyle/>
          <a:p>
            <a:r>
              <a:rPr lang="en-US" b="1" dirty="0" smtClean="0"/>
              <a:t>Our universe</a:t>
            </a:r>
          </a:p>
          <a:p>
            <a:endParaRPr lang="en-US" b="1" dirty="0"/>
          </a:p>
          <a:p>
            <a:r>
              <a:rPr lang="en-US" dirty="0" smtClean="0"/>
              <a:t>We believe it is important for language to be experienced beyond the classroom through complementing activities and home practice. Rera offers language play dates where children can meet and have supervised play in their target languages. We also offer monthly storytelling in Sesotho, isiZulu and </a:t>
            </a:r>
            <a:r>
              <a:rPr lang="en-US" dirty="0" err="1" smtClean="0"/>
              <a:t>chiShona</a:t>
            </a:r>
            <a:r>
              <a:rPr lang="en-US" dirty="0" smtClean="0"/>
              <a:t> which allow young and old to enjoy language in a greater form. (Read more: our universe) </a:t>
            </a:r>
            <a:endParaRPr lang="en-Z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393</Words>
  <Application>Microsoft Office PowerPoint</Application>
  <PresentationFormat>On-screen Show (4:3)</PresentationFormat>
  <Paragraphs>54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Website Content</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Content</dc:title>
  <dc:creator>MatsobaneS</dc:creator>
  <cp:lastModifiedBy>MatsobaneS</cp:lastModifiedBy>
  <cp:revision>2</cp:revision>
  <dcterms:created xsi:type="dcterms:W3CDTF">2018-02-19T08:53:59Z</dcterms:created>
  <dcterms:modified xsi:type="dcterms:W3CDTF">2018-02-19T09:40:49Z</dcterms:modified>
</cp:coreProperties>
</file>