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Gill Sans MT" panose="020B0502020104020203" pitchFamily="34" charset="77"/>
      <p:regular r:id="rId11"/>
      <p:bold r:id="rId12"/>
      <p:italic r:id="rId13"/>
      <p:boldItalic r:id="rId1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B"/>
    <a:srgbClr val="333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>
        <p:scale>
          <a:sx n="82" d="100"/>
          <a:sy n="82" d="100"/>
        </p:scale>
        <p:origin x="16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E8C37-F459-62D5-B15F-FC69C5A37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9852B5-110F-0E4E-A19B-E85F511F5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776D01-8D1F-6B88-0A6D-4D6F2CC4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D95285-ACCE-37D5-2357-24E7A2D2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970CF-8C30-349C-4B98-C87B3AEC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85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9CD9E-9D77-ABD1-B351-510DC6CA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D3F5BA-7637-2220-4316-F0E95712B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0BF37-73A7-CF8A-B235-D3D6099F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7C2B2-654A-B28B-24C7-BC306D1D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0EB7D3-A475-259B-88CB-590820E7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7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9AB835-D493-7A95-C75E-C8457D1D6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BF6D20-0B66-9142-101A-D48BB7941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F11BD-434F-883C-9F1C-26C1C018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C6DD5D-D08C-9946-CACC-A4E65D86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F2C53-499E-6E46-B234-0CCD6FD7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0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C024D-5C48-501A-D8CA-39F8042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34D02F-A760-F64D-36B3-DF55E0E3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36207-6832-0A84-3FF2-B99DE9BD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68BA9-A4ED-67F4-7EA9-2F25D1EE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F55D96-2680-1AE4-2A71-EA26D5AB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9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C7AE9-BC7D-3C1D-C5BB-AAB2CD30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72F693-679F-BBD0-DEF6-9084B7F6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F8A98-7280-2BA0-B96B-A228285D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2939F-5B34-F328-3D18-73BC0A5A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46D1E-8C8C-81F2-13FE-FABDABFF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5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74CDF-05DF-EBAC-277B-D6D9D6E3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3C3D52-D0AE-FAB8-5037-0A4753C24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E0CE16-3872-15C4-2312-44B4B876F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E43E2C-B5A4-2D1C-82FF-53064B44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80F6DD-1C91-9892-9766-981F4429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690104-314D-9131-B17E-03AA529F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36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35979-FA3A-8858-EAB2-978ECD4B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EF398-D33E-5B3B-D147-80DC3E91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CAA6A9-5354-9E75-F873-7E7344474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CA345C-9475-B547-CCA8-0DFD6C0EA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EC926C-07C3-462F-C30C-01C83E00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B1DC50-53C8-3995-E25D-CE837C5A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D47C85-0B10-A7EA-0E82-D1FF64D8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C715AC-5AEF-F2D0-BAC4-E444EA19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16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ADC8F-FC2C-E675-10BF-0DD392C8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D819F5-BDD6-BFC0-5DAD-46600C74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F400C5-01D8-3662-2FB9-45EA6D10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8A7663-DAE4-ABF7-315C-3ECFF5C6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9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D60B4B-A97A-E20C-8753-6A1E624F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9CCE87-C134-DDFE-B19E-BE27AE64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2A87D4-C99C-E078-89C8-0E4C85BD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39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77FB-9862-7F87-5B69-E76A3090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237AA-0DBF-45FA-75B0-7A7006C9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35586C-3040-7A39-E821-F71D9380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94082C-DB69-F9CA-DEDD-478D7731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2BF393-7A65-9EBF-36B4-45847FDC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28C242-F833-93C5-447D-2921939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7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5F1F4-46EA-93B4-2CDA-06E95AD6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4C968A-7E94-6AFB-29C5-6A08AE27E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21F514-A569-56AC-0012-AA33FF764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7F32BA-1949-199D-DCB0-8F30AD67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09C0-7C60-3A79-756B-7F2C2EE0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3633DF-D838-4C91-243A-B9153676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5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2CEF00-2369-C130-FFD9-BFBE79A2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A88F60-51C9-DCC8-0854-063EADE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8C301C-3EA2-9813-22EE-9508A811A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105E-BAB5-EB40-AB2B-812DD3345E61}" type="datetimeFigureOut">
              <a:rPr lang="de-DE" smtClean="0"/>
              <a:t>23.10.23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F84DDC-3B09-B1AD-BD6F-EA432076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F8FED8-DB08-0931-CDEC-AD9B827D9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5B22-D389-5D44-A8A9-7C268B19FE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47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ymbol, Grafiken, Logo, Clipart enthält.&#10;&#10;Automatisch generierte Beschreibung">
            <a:extLst>
              <a:ext uri="{FF2B5EF4-FFF2-40B4-BE49-F238E27FC236}">
                <a16:creationId xmlns:a16="http://schemas.microsoft.com/office/drawing/2014/main" id="{313709F1-2652-E34B-4B9B-C200107EFF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30" b="95410" l="9964" r="89976">
                        <a14:foregroundMark x1="38527" y1="17049" x2="38527" y2="17049"/>
                        <a14:foregroundMark x1="37742" y1="17049" x2="44746" y2="17295"/>
                        <a14:foregroundMark x1="44746" y1="17295" x2="44746" y2="17295"/>
                        <a14:foregroundMark x1="45350" y1="13607" x2="46377" y2="22049"/>
                        <a14:foregroundMark x1="46377" y1="22049" x2="55374" y2="10574"/>
                        <a14:foregroundMark x1="42210" y1="6230" x2="53623" y2="6721"/>
                        <a14:foregroundMark x1="36473" y1="35574" x2="42391" y2="37787"/>
                        <a14:foregroundMark x1="42391" y1="37787" x2="43780" y2="39672"/>
                        <a14:foregroundMark x1="32669" y1="51557" x2="35507" y2="56311"/>
                        <a14:foregroundMark x1="59179" y1="51148" x2="60628" y2="55246"/>
                        <a14:foregroundMark x1="49034" y1="70164" x2="49034" y2="73770"/>
                        <a14:foregroundMark x1="46800" y1="66475" x2="46800" y2="70164"/>
                        <a14:foregroundMark x1="31220" y1="79836" x2="35688" y2="82459"/>
                        <a14:foregroundMark x1="39493" y1="84180" x2="46800" y2="89590"/>
                        <a14:foregroundMark x1="25966" y1="86557" x2="32307" y2="88934"/>
                        <a14:foregroundMark x1="26268" y1="95410" x2="37077" y2="94918"/>
                        <a14:backgroundMark x1="12017" y1="36967" x2="12138" y2="37459"/>
                        <a14:backgroundMark x1="13104" y1="32705" x2="16486" y2="50000"/>
                        <a14:backgroundMark x1="16486" y1="50000" x2="13225" y2="35082"/>
                        <a14:backgroundMark x1="15942" y1="26393" x2="15821" y2="268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4040" y="2008819"/>
            <a:ext cx="3678127" cy="270973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A1A09F0-38C8-BF82-5D58-7502B862B9A0}"/>
              </a:ext>
            </a:extLst>
          </p:cNvPr>
          <p:cNvSpPr txBox="1"/>
          <p:nvPr/>
        </p:nvSpPr>
        <p:spPr>
          <a:xfrm>
            <a:off x="2607687" y="2497976"/>
            <a:ext cx="28338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rgbClr val="222A3B"/>
                </a:solidFill>
                <a:latin typeface="Gill Sans MT" panose="020B0502020104020203" pitchFamily="34" charset="77"/>
                <a:ea typeface="Helvetica Neue Thin" panose="020B0403020202020204" pitchFamily="34" charset="0"/>
                <a:cs typeface="Baloo Bhai 2" panose="03080502040302020200" pitchFamily="66" charset="77"/>
              </a:rPr>
              <a:t>SC</a:t>
            </a:r>
            <a:endParaRPr lang="de-DE" sz="2000" dirty="0">
              <a:solidFill>
                <a:srgbClr val="222A3B"/>
              </a:solidFill>
              <a:latin typeface="Gill Sans MT" panose="020B0502020104020203" pitchFamily="34" charset="77"/>
              <a:ea typeface="Helvetica Neue Thin" panose="020B0403020202020204" pitchFamily="34" charset="0"/>
              <a:cs typeface="Baloo Bhai 2" panose="03080502040302020200" pitchFamily="66" charset="77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468DF6-EF97-A03D-DD37-7518EC795649}"/>
              </a:ext>
            </a:extLst>
          </p:cNvPr>
          <p:cNvSpPr txBox="1"/>
          <p:nvPr/>
        </p:nvSpPr>
        <p:spPr>
          <a:xfrm>
            <a:off x="6448375" y="2432660"/>
            <a:ext cx="40602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rgbClr val="222A3B"/>
                </a:solidFill>
                <a:latin typeface="Gill Sans MT" panose="020B0502020104020203" pitchFamily="34" charset="77"/>
                <a:ea typeface="Helvetica Neue Thin" panose="020B0403020202020204" pitchFamily="34" charset="0"/>
                <a:cs typeface="Arima Koshi" pitchFamily="2" charset="77"/>
              </a:rPr>
              <a:t>L-AID</a:t>
            </a:r>
            <a:endParaRPr lang="de-DE" sz="2000" dirty="0">
              <a:solidFill>
                <a:srgbClr val="222A3B"/>
              </a:solidFill>
              <a:latin typeface="Gill Sans MT" panose="020B0502020104020203" pitchFamily="34" charset="77"/>
              <a:ea typeface="Helvetica Neue Thin" panose="020B0403020202020204" pitchFamily="34" charset="0"/>
              <a:cs typeface="Arima K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823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pielzeug, Roboter, Mecha, Maschine enthält.&#10;&#10;Automatisch generierte Beschreibung">
            <a:extLst>
              <a:ext uri="{FF2B5EF4-FFF2-40B4-BE49-F238E27FC236}">
                <a16:creationId xmlns:a16="http://schemas.microsoft.com/office/drawing/2014/main" id="{9EEEA216-2804-B193-767B-32816EDCB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31" b="90669" l="9838" r="89858">
                        <a14:foregroundMark x1="47972" y1="11968" x2="47972" y2="11968"/>
                        <a14:foregroundMark x1="50203" y1="9432" x2="50203" y2="9432"/>
                        <a14:foregroundMark x1="50203" y1="9432" x2="50203" y2="9432"/>
                        <a14:foregroundMark x1="46146" y1="9331" x2="52231" y2="9838"/>
                        <a14:foregroundMark x1="46856" y1="22617" x2="55071" y2="22819"/>
                        <a14:foregroundMark x1="55071" y1="22819" x2="55984" y2="22617"/>
                        <a14:foregroundMark x1="51826" y1="90162" x2="53651" y2="90669"/>
                        <a14:backgroundMark x1="41176" y1="20690" x2="47059" y2="208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965450" y="298450"/>
            <a:ext cx="62611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0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Entwurf, Zeichnung, Lineart, Clipart enthält.&#10;&#10;Automatisch generierte Beschreibung">
            <a:extLst>
              <a:ext uri="{FF2B5EF4-FFF2-40B4-BE49-F238E27FC236}">
                <a16:creationId xmlns:a16="http://schemas.microsoft.com/office/drawing/2014/main" id="{185C10D3-4910-6F3F-5529-1D9BC3BDB0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273" r="97636">
                        <a14:foregroundMark x1="51455" y1="76727" x2="51455" y2="76727"/>
                        <a14:foregroundMark x1="97636" y1="46182" x2="97636" y2="48909"/>
                        <a14:foregroundMark x1="91273" y1="83091" x2="92545" y2="83091"/>
                        <a14:foregroundMark x1="91091" y1="80182" x2="92909" y2="81818"/>
                        <a14:backgroundMark x1="33091" y1="18545" x2="33091" y2="18545"/>
                        <a14:backgroundMark x1="33091" y1="18545" x2="34000" y2="18545"/>
                        <a14:backgroundMark x1="0" y1="40727" x2="727" y2="41636"/>
                        <a14:backgroundMark x1="94544" y1="49150" x2="96000" y2="50364"/>
                        <a14:backgroundMark x1="93818" y1="48545" x2="94255" y2="48909"/>
                        <a14:backgroundMark x1="96000" y1="50364" x2="96000" y2="51455"/>
                        <a14:backgroundMark x1="4545" y1="59455" x2="6182" y2="609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24560" y="1682750"/>
            <a:ext cx="3492500" cy="34925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C2BEDB-C00A-169C-7573-A6F901C93E37}"/>
              </a:ext>
            </a:extLst>
          </p:cNvPr>
          <p:cNvSpPr txBox="1"/>
          <p:nvPr/>
        </p:nvSpPr>
        <p:spPr>
          <a:xfrm>
            <a:off x="3820926" y="2820113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i="1" dirty="0">
                <a:latin typeface="Al Nile" pitchFamily="2" charset="-78"/>
                <a:ea typeface="Helvetica Neue" panose="02000503000000020004" pitchFamily="2" charset="0"/>
                <a:cs typeface="Al Nile" pitchFamily="2" charset="-78"/>
              </a:rPr>
              <a:t>Julius Sans </a:t>
            </a:r>
            <a:r>
              <a:rPr lang="de-DE" sz="3200" i="1" dirty="0" err="1">
                <a:latin typeface="Al Nile" pitchFamily="2" charset="-78"/>
                <a:ea typeface="Helvetica Neue" panose="02000503000000020004" pitchFamily="2" charset="0"/>
                <a:cs typeface="Al Nile" pitchFamily="2" charset="-78"/>
              </a:rPr>
              <a:t>One</a:t>
            </a:r>
            <a:endParaRPr lang="de-DE" sz="3200" i="1" dirty="0">
              <a:latin typeface="Al Nile" pitchFamily="2" charset="-78"/>
              <a:ea typeface="Helvetica Neue" panose="02000503000000020004" pitchFamily="2" charset="0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220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Al Nile</vt:lpstr>
      <vt:lpstr>Calibri</vt:lpstr>
      <vt:lpstr>Gill Sans MT</vt:lpstr>
      <vt:lpstr>Calibri Light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luca</dc:creator>
  <cp:lastModifiedBy>jan luca</cp:lastModifiedBy>
  <cp:revision>1</cp:revision>
  <dcterms:created xsi:type="dcterms:W3CDTF">2023-10-23T09:25:28Z</dcterms:created>
  <dcterms:modified xsi:type="dcterms:W3CDTF">2023-10-23T16:02:23Z</dcterms:modified>
</cp:coreProperties>
</file>