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221A0-7EDB-4F05-8CA0-E7ACD5B27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197C1D-582D-4144-811D-FEB3FC393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61E15-AAEA-4024-A0F4-CBA2225E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969D0-8042-4E2C-A9A4-E123AF8D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AC7D8-2B71-4A3C-B711-CE5EFD7F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1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FCFC0-6DF2-455A-B192-F41FA824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936FEC-AB31-4EFD-B07D-BE021CBD5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DA5E0-FB6C-4F17-8D40-6BA7E586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5F51C-C49E-4FC0-9759-80834AFB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D98C0-8D68-494A-BC6A-74B9A2FB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6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552981-8997-492E-958B-78B5154C9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8AD8F3-65B3-4A0C-B713-C6BE9A4A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68D09-E19A-4AA6-B22B-A31C0AE4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06023-9C24-4E8E-9FFF-3BA330B6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E758B-3565-45E7-94C4-A46831A2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0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931A-BE80-4FE0-839F-5B94C1A1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F2DBA-8568-4DE8-996C-557F89A5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F5661-2633-4AD6-B6BB-332E868E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4FF6B-2CC8-4BC6-9175-13C2E72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C88F9-DE58-4EE9-B9FA-13DC781D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B0ED9-ECB1-423E-8ACA-444CAFC6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F7C6E8-D41A-446C-A085-A028D106C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B1A17-58FE-4419-9C50-76DE9E3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A33AE-596B-40C3-9507-45FABFA2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13A52-FA77-43FA-841D-D680224D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6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EE15A-8113-4EC2-9AE2-0C641C54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DAAA9-3363-4351-8791-4B40257AE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1EFDE6-1B5F-4229-9232-9C2C5B108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6E28AC-7BF9-43D2-8E52-D572CB2A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42DBB-FE1E-4D6F-8DFD-F6A4EC27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FE01AA-96E4-443F-9B44-807DFF15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29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979D3-310F-4F80-A408-9739A3A4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B45486-A682-47EF-B7D4-5DA7A357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ED0D0-4E6C-4DD4-9CC6-03B67C3C8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57973E-AC25-4922-B7B2-5B42D4F8E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AD328A-32A6-4DCB-93F1-1CB5F7DC9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1ACB5F-262F-455D-A0C1-0590C7AD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AA37DD-3B2A-4E55-A7C0-78D2EEB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40FE49-8FDB-47D2-8577-AFB60B4D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12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66A51-B3C1-482E-B995-1BAA655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1DB8F6-9DD0-4710-961A-1AB9ECDF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B407D4-EA38-4D50-8F27-F50C1413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ABAB9-B7BC-4EDB-BDC2-60303296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47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F7461-7B7C-4C3C-AD34-2F663DC9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9C4709-8E47-4DDE-8071-81F41695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90EC4C-49B9-4039-B659-AD3E495E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D72AD-6741-4674-B03A-46C4ADA8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D7A6-C111-4BC8-9650-5C283AFA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742583-9568-45BD-B886-866FB843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5BA7F3-7AA5-43EF-B74C-81257712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4A90D-F7AE-44F0-B15D-1EC42CBB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E22968-F0BD-42DB-ABA1-B6DEB768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18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CB99B-5F30-4AA3-A6CD-118280EC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D5E6DA-EF01-401D-A5D6-913EA59DA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5802A8-CF2A-42C8-BCFF-87CDB652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76EE9F-4450-4F48-A64B-70E1204D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C07627-C068-496F-8C64-914738DA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0BD8B1-4B9F-4F6E-8E79-F2796F92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3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99E284-F591-4CA9-A2F9-6C27D2A3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C777FB-4F86-4A90-9C51-55FE1992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5ABBB-E933-45F2-A3C4-04A3808C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931F-BDDA-4E8A-81B9-D55E42CAAB62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4BDBA8-BE10-4BEB-BA90-B84599891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1081A-1E02-4438-AC24-71D303F4B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D3B5-00D1-45F1-A5E3-B3289F63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95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563B5D1-4F3E-4FC2-91EA-4F4692A4A2ED}"/>
              </a:ext>
            </a:extLst>
          </p:cNvPr>
          <p:cNvSpPr/>
          <p:nvPr/>
        </p:nvSpPr>
        <p:spPr>
          <a:xfrm>
            <a:off x="2807459" y="3429000"/>
            <a:ext cx="2459116" cy="8753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Zeigen von </a:t>
            </a:r>
            <a:r>
              <a:rPr lang="de-DE" dirty="0" err="1">
                <a:solidFill>
                  <a:sysClr val="windowText" lastClr="000000"/>
                </a:solidFill>
              </a:rPr>
              <a:t>StartPanelView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br>
              <a:rPr lang="de-DE" dirty="0">
                <a:solidFill>
                  <a:sysClr val="windowText" lastClr="000000"/>
                </a:solidFill>
              </a:rPr>
            </a:br>
            <a:r>
              <a:rPr lang="de-DE" dirty="0">
                <a:solidFill>
                  <a:sysClr val="windowText" lastClr="000000"/>
                </a:solidFill>
              </a:rPr>
              <a:t>in </a:t>
            </a:r>
            <a:r>
              <a:rPr lang="de-DE" dirty="0" err="1">
                <a:solidFill>
                  <a:sysClr val="windowText" lastClr="000000"/>
                </a:solidFill>
              </a:rPr>
              <a:t>MainFrame</a:t>
            </a:r>
            <a:r>
              <a:rPr lang="de-DE" dirty="0">
                <a:solidFill>
                  <a:sysClr val="windowText" lastClr="000000"/>
                </a:solidFill>
              </a:rPr>
              <a:t>  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E2C45D-AE4C-48FE-B2E3-37AC700BFF51}"/>
              </a:ext>
            </a:extLst>
          </p:cNvPr>
          <p:cNvSpPr/>
          <p:nvPr/>
        </p:nvSpPr>
        <p:spPr>
          <a:xfrm>
            <a:off x="5266576" y="1822140"/>
            <a:ext cx="3129083" cy="8753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Zeigen von </a:t>
            </a:r>
            <a:r>
              <a:rPr lang="de-DE" dirty="0" err="1">
                <a:solidFill>
                  <a:sysClr val="windowText" lastClr="000000"/>
                </a:solidFill>
              </a:rPr>
              <a:t>LoginPanelView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br>
              <a:rPr lang="de-DE" dirty="0">
                <a:solidFill>
                  <a:sysClr val="windowText" lastClr="000000"/>
                </a:solidFill>
              </a:rPr>
            </a:br>
            <a:r>
              <a:rPr lang="de-DE" dirty="0">
                <a:solidFill>
                  <a:sysClr val="windowText" lastClr="000000"/>
                </a:solidFill>
              </a:rPr>
              <a:t>in </a:t>
            </a:r>
            <a:r>
              <a:rPr lang="de-DE" dirty="0" err="1">
                <a:solidFill>
                  <a:sysClr val="windowText" lastClr="000000"/>
                </a:solidFill>
              </a:rPr>
              <a:t>LoginFrameView</a:t>
            </a:r>
            <a:r>
              <a:rPr lang="de-DE" dirty="0">
                <a:solidFill>
                  <a:sysClr val="windowText" lastClr="000000"/>
                </a:solidFill>
              </a:rPr>
              <a:t> 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8FB1F45-DB2E-488E-B930-22E8F1D17908}"/>
              </a:ext>
            </a:extLst>
          </p:cNvPr>
          <p:cNvSpPr/>
          <p:nvPr/>
        </p:nvSpPr>
        <p:spPr>
          <a:xfrm>
            <a:off x="348343" y="5035859"/>
            <a:ext cx="2459116" cy="8753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Zeigen von </a:t>
            </a:r>
            <a:r>
              <a:rPr lang="de-DE" dirty="0" err="1">
                <a:solidFill>
                  <a:sysClr val="windowText" lastClr="000000"/>
                </a:solidFill>
              </a:rPr>
              <a:t>GamePanelView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br>
              <a:rPr lang="de-DE" dirty="0">
                <a:solidFill>
                  <a:sysClr val="windowText" lastClr="000000"/>
                </a:solidFill>
              </a:rPr>
            </a:br>
            <a:r>
              <a:rPr lang="de-DE" dirty="0">
                <a:solidFill>
                  <a:sysClr val="windowText" lastClr="000000"/>
                </a:solidFill>
              </a:rPr>
              <a:t>in </a:t>
            </a:r>
            <a:r>
              <a:rPr lang="de-DE" dirty="0" err="1">
                <a:solidFill>
                  <a:sysClr val="windowText" lastClr="000000"/>
                </a:solidFill>
              </a:rPr>
              <a:t>MainFrame</a:t>
            </a:r>
            <a:r>
              <a:rPr lang="de-DE" dirty="0">
                <a:solidFill>
                  <a:sysClr val="windowText" lastClr="000000"/>
                </a:solidFill>
              </a:rPr>
              <a:t>  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ABA9660-61DB-4C52-87C0-159540FEE4EC}"/>
              </a:ext>
            </a:extLst>
          </p:cNvPr>
          <p:cNvSpPr/>
          <p:nvPr/>
        </p:nvSpPr>
        <p:spPr>
          <a:xfrm>
            <a:off x="348343" y="1822142"/>
            <a:ext cx="2459116" cy="8753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Zeigen von </a:t>
            </a:r>
            <a:r>
              <a:rPr lang="de-DE" dirty="0" err="1">
                <a:solidFill>
                  <a:sysClr val="windowText" lastClr="000000"/>
                </a:solidFill>
              </a:rPr>
              <a:t>SettingsPanelView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br>
              <a:rPr lang="de-DE" dirty="0">
                <a:solidFill>
                  <a:sysClr val="windowText" lastClr="000000"/>
                </a:solidFill>
              </a:rPr>
            </a:br>
            <a:r>
              <a:rPr lang="de-DE" dirty="0">
                <a:solidFill>
                  <a:sysClr val="windowText" lastClr="000000"/>
                </a:solidFill>
              </a:rPr>
              <a:t>in </a:t>
            </a:r>
            <a:r>
              <a:rPr lang="de-DE" dirty="0" err="1">
                <a:solidFill>
                  <a:sysClr val="windowText" lastClr="000000"/>
                </a:solidFill>
              </a:rPr>
              <a:t>MainFrame</a:t>
            </a:r>
            <a:r>
              <a:rPr lang="de-DE" dirty="0">
                <a:solidFill>
                  <a:sysClr val="windowText" lastClr="000000"/>
                </a:solidFill>
              </a:rPr>
              <a:t>  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EE83C0C-6052-4C51-9058-489C79728B17}"/>
              </a:ext>
            </a:extLst>
          </p:cNvPr>
          <p:cNvCxnSpPr>
            <a:stCxn id="9" idx="2"/>
            <a:endCxn id="5" idx="1"/>
          </p:cNvCxnSpPr>
          <p:nvPr/>
        </p:nvCxnSpPr>
        <p:spPr>
          <a:xfrm rot="16200000" flipH="1">
            <a:off x="1608093" y="2667319"/>
            <a:ext cx="1169174" cy="122955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0">
            <a:extLst>
              <a:ext uri="{FF2B5EF4-FFF2-40B4-BE49-F238E27FC236}">
                <a16:creationId xmlns:a16="http://schemas.microsoft.com/office/drawing/2014/main" id="{55C06FFE-6FE1-4167-9069-E18C14B8B5D1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5464259" y="2499826"/>
            <a:ext cx="1169176" cy="1564543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0">
            <a:extLst>
              <a:ext uri="{FF2B5EF4-FFF2-40B4-BE49-F238E27FC236}">
                <a16:creationId xmlns:a16="http://schemas.microsoft.com/office/drawing/2014/main" id="{89446719-B97E-464D-8FDC-3AB0E707ED44}"/>
              </a:ext>
            </a:extLst>
          </p:cNvPr>
          <p:cNvCxnSpPr>
            <a:cxnSpLocks/>
            <a:stCxn id="5" idx="0"/>
            <a:endCxn id="9" idx="3"/>
          </p:cNvCxnSpPr>
          <p:nvPr/>
        </p:nvCxnSpPr>
        <p:spPr>
          <a:xfrm rot="16200000" flipV="1">
            <a:off x="2837652" y="2229635"/>
            <a:ext cx="1169173" cy="122955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0">
            <a:extLst>
              <a:ext uri="{FF2B5EF4-FFF2-40B4-BE49-F238E27FC236}">
                <a16:creationId xmlns:a16="http://schemas.microsoft.com/office/drawing/2014/main" id="{8E37C313-3D9A-4851-9696-547FACAD7234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4067209" y="2229634"/>
            <a:ext cx="1169175" cy="122955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0">
            <a:extLst>
              <a:ext uri="{FF2B5EF4-FFF2-40B4-BE49-F238E27FC236}">
                <a16:creationId xmlns:a16="http://schemas.microsoft.com/office/drawing/2014/main" id="{C8124ACE-9B9C-46B3-ACE4-FF0C634BF61E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rot="5400000">
            <a:off x="2837651" y="4274177"/>
            <a:ext cx="1169175" cy="122955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0">
            <a:extLst>
              <a:ext uri="{FF2B5EF4-FFF2-40B4-BE49-F238E27FC236}">
                <a16:creationId xmlns:a16="http://schemas.microsoft.com/office/drawing/2014/main" id="{5A4828E1-459E-46B4-8EC7-5E0658C1423D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5400000" flipH="1" flipV="1">
            <a:off x="1608093" y="3836493"/>
            <a:ext cx="1169174" cy="122955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99FA4DA-16A1-4A44-B625-FC28F9E2E610}"/>
              </a:ext>
            </a:extLst>
          </p:cNvPr>
          <p:cNvSpPr/>
          <p:nvPr/>
        </p:nvSpPr>
        <p:spPr>
          <a:xfrm>
            <a:off x="8732885" y="2553631"/>
            <a:ext cx="3129083" cy="8753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Zeigen von </a:t>
            </a:r>
            <a:r>
              <a:rPr lang="de-DE" dirty="0" err="1">
                <a:solidFill>
                  <a:sysClr val="windowText" lastClr="000000"/>
                </a:solidFill>
              </a:rPr>
              <a:t>RegisterPanelView</a:t>
            </a:r>
            <a:r>
              <a:rPr lang="de-DE" dirty="0">
                <a:solidFill>
                  <a:sysClr val="windowText" lastClr="000000"/>
                </a:solidFill>
              </a:rPr>
              <a:t> in </a:t>
            </a:r>
            <a:r>
              <a:rPr lang="de-DE" dirty="0" err="1">
                <a:solidFill>
                  <a:sysClr val="windowText" lastClr="000000"/>
                </a:solidFill>
              </a:rPr>
              <a:t>LoginFrameView</a:t>
            </a:r>
            <a:r>
              <a:rPr lang="de-DE" dirty="0">
                <a:solidFill>
                  <a:sysClr val="windowText" lastClr="000000"/>
                </a:solidFill>
              </a:rPr>
              <a:t>  </a:t>
            </a:r>
          </a:p>
        </p:txBody>
      </p:sp>
      <p:cxnSp>
        <p:nvCxnSpPr>
          <p:cNvPr id="68" name="Gerade Verbindung mit Pfeil 10">
            <a:extLst>
              <a:ext uri="{FF2B5EF4-FFF2-40B4-BE49-F238E27FC236}">
                <a16:creationId xmlns:a16="http://schemas.microsoft.com/office/drawing/2014/main" id="{FAC9FE32-1D52-4077-8FB1-3824FDCC4E95}"/>
              </a:ext>
            </a:extLst>
          </p:cNvPr>
          <p:cNvCxnSpPr>
            <a:cxnSpLocks/>
            <a:stCxn id="6" idx="2"/>
            <a:endCxn id="67" idx="1"/>
          </p:cNvCxnSpPr>
          <p:nvPr/>
        </p:nvCxnSpPr>
        <p:spPr>
          <a:xfrm rot="16200000" flipH="1">
            <a:off x="7635098" y="1893528"/>
            <a:ext cx="293807" cy="1901767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10">
            <a:extLst>
              <a:ext uri="{FF2B5EF4-FFF2-40B4-BE49-F238E27FC236}">
                <a16:creationId xmlns:a16="http://schemas.microsoft.com/office/drawing/2014/main" id="{C3A90BAD-BF99-467F-BD63-5CF5B8C91284}"/>
              </a:ext>
            </a:extLst>
          </p:cNvPr>
          <p:cNvCxnSpPr>
            <a:cxnSpLocks/>
            <a:stCxn id="67" idx="2"/>
            <a:endCxn id="5" idx="3"/>
          </p:cNvCxnSpPr>
          <p:nvPr/>
        </p:nvCxnSpPr>
        <p:spPr>
          <a:xfrm rot="5400000">
            <a:off x="7563159" y="1132416"/>
            <a:ext cx="437685" cy="5030852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10">
            <a:extLst>
              <a:ext uri="{FF2B5EF4-FFF2-40B4-BE49-F238E27FC236}">
                <a16:creationId xmlns:a16="http://schemas.microsoft.com/office/drawing/2014/main" id="{16345F29-F3CD-4BFD-BD44-500554E243DB}"/>
              </a:ext>
            </a:extLst>
          </p:cNvPr>
          <p:cNvCxnSpPr>
            <a:cxnSpLocks/>
            <a:stCxn id="6" idx="3"/>
            <a:endCxn id="67" idx="0"/>
          </p:cNvCxnSpPr>
          <p:nvPr/>
        </p:nvCxnSpPr>
        <p:spPr>
          <a:xfrm>
            <a:off x="8395659" y="2259825"/>
            <a:ext cx="1901768" cy="293806"/>
          </a:xfrm>
          <a:prstGeom prst="curvedConnector2">
            <a:avLst/>
          </a:prstGeom>
          <a:ln w="28575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A409AE4-057E-4F93-8800-D2A29634C88C}"/>
              </a:ext>
            </a:extLst>
          </p:cNvPr>
          <p:cNvSpPr txBox="1"/>
          <p:nvPr/>
        </p:nvSpPr>
        <p:spPr>
          <a:xfrm>
            <a:off x="1690201" y="3004390"/>
            <a:ext cx="15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„</a:t>
            </a:r>
            <a:r>
              <a:rPr lang="de-DE" sz="1050" dirty="0" err="1"/>
              <a:t>finished</a:t>
            </a:r>
            <a:r>
              <a:rPr lang="de-DE" sz="1050" dirty="0"/>
              <a:t>“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A1C278D8-5EEC-4934-B2FC-F9081A4E8C40}"/>
              </a:ext>
            </a:extLst>
          </p:cNvPr>
          <p:cNvSpPr txBox="1"/>
          <p:nvPr/>
        </p:nvSpPr>
        <p:spPr>
          <a:xfrm>
            <a:off x="1690201" y="4555407"/>
            <a:ext cx="1564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</a:t>
            </a:r>
            <a:br>
              <a:rPr lang="de-DE" sz="1050" dirty="0"/>
            </a:br>
            <a:r>
              <a:rPr lang="de-DE" sz="1050" dirty="0"/>
              <a:t>„game Over - okay“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8B915AB-2632-43BE-8938-DD4EF53BB594}"/>
              </a:ext>
            </a:extLst>
          </p:cNvPr>
          <p:cNvSpPr txBox="1"/>
          <p:nvPr/>
        </p:nvSpPr>
        <p:spPr>
          <a:xfrm>
            <a:off x="3744961" y="5031646"/>
            <a:ext cx="1564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</a:t>
            </a:r>
            <a:br>
              <a:rPr lang="de-DE" sz="1050" dirty="0"/>
            </a:br>
            <a:r>
              <a:rPr lang="de-DE" sz="1050" dirty="0"/>
              <a:t>„</a:t>
            </a:r>
            <a:r>
              <a:rPr lang="de-DE" sz="1050" dirty="0" err="1"/>
              <a:t>play</a:t>
            </a:r>
            <a:r>
              <a:rPr lang="de-DE" sz="1050" dirty="0"/>
              <a:t>“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990335F-0930-45D0-9AC5-653D495B5833}"/>
              </a:ext>
            </a:extLst>
          </p:cNvPr>
          <p:cNvSpPr txBox="1"/>
          <p:nvPr/>
        </p:nvSpPr>
        <p:spPr>
          <a:xfrm>
            <a:off x="4205627" y="2831132"/>
            <a:ext cx="15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„</a:t>
            </a:r>
            <a:r>
              <a:rPr lang="de-DE" sz="1050" dirty="0" err="1"/>
              <a:t>account</a:t>
            </a:r>
            <a:r>
              <a:rPr lang="de-DE" sz="1050" dirty="0"/>
              <a:t>“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F4239F4-58A5-4006-A738-15620E796E87}"/>
              </a:ext>
            </a:extLst>
          </p:cNvPr>
          <p:cNvSpPr txBox="1"/>
          <p:nvPr/>
        </p:nvSpPr>
        <p:spPr>
          <a:xfrm>
            <a:off x="3087253" y="2083118"/>
            <a:ext cx="15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„Settings“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E5AA9294-18A4-4D26-B7EE-2D9A187F76AB}"/>
              </a:ext>
            </a:extLst>
          </p:cNvPr>
          <p:cNvSpPr txBox="1"/>
          <p:nvPr/>
        </p:nvSpPr>
        <p:spPr>
          <a:xfrm>
            <a:off x="6999729" y="3875101"/>
            <a:ext cx="15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„</a:t>
            </a:r>
            <a:r>
              <a:rPr lang="de-DE" sz="1050" dirty="0" err="1"/>
              <a:t>register</a:t>
            </a:r>
            <a:r>
              <a:rPr lang="de-DE" sz="1050" dirty="0"/>
              <a:t>“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A9E1CA80-FBD6-47DC-86DA-3C8B51FC0265}"/>
              </a:ext>
            </a:extLst>
          </p:cNvPr>
          <p:cNvSpPr txBox="1"/>
          <p:nvPr/>
        </p:nvSpPr>
        <p:spPr>
          <a:xfrm>
            <a:off x="6320460" y="3420583"/>
            <a:ext cx="15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„</a:t>
            </a:r>
            <a:r>
              <a:rPr lang="de-DE" sz="1050" dirty="0" err="1"/>
              <a:t>login</a:t>
            </a:r>
            <a:r>
              <a:rPr lang="de-DE" sz="1050" dirty="0"/>
              <a:t>“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D30073A-67B3-411D-85F4-823517CE9F6E}"/>
              </a:ext>
            </a:extLst>
          </p:cNvPr>
          <p:cNvSpPr txBox="1"/>
          <p:nvPr/>
        </p:nvSpPr>
        <p:spPr>
          <a:xfrm>
            <a:off x="6831119" y="2964225"/>
            <a:ext cx="1901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„</a:t>
            </a:r>
            <a:r>
              <a:rPr lang="de-DE" sz="1050" dirty="0" err="1"/>
              <a:t>create</a:t>
            </a:r>
            <a:r>
              <a:rPr lang="de-DE" sz="1050" dirty="0"/>
              <a:t> </a:t>
            </a:r>
            <a:r>
              <a:rPr lang="de-DE" sz="1050" dirty="0" err="1"/>
              <a:t>new</a:t>
            </a:r>
            <a:r>
              <a:rPr lang="de-DE" sz="1050" dirty="0"/>
              <a:t> Account“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5A41EC0C-AB75-4B8F-8087-935C5833FAE4}"/>
              </a:ext>
            </a:extLst>
          </p:cNvPr>
          <p:cNvSpPr txBox="1"/>
          <p:nvPr/>
        </p:nvSpPr>
        <p:spPr>
          <a:xfrm>
            <a:off x="9018835" y="2052677"/>
            <a:ext cx="1564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„back“</a:t>
            </a:r>
          </a:p>
        </p:txBody>
      </p:sp>
      <p:cxnSp>
        <p:nvCxnSpPr>
          <p:cNvPr id="128" name="Gerade Verbindung mit Pfeil 10">
            <a:extLst>
              <a:ext uri="{FF2B5EF4-FFF2-40B4-BE49-F238E27FC236}">
                <a16:creationId xmlns:a16="http://schemas.microsoft.com/office/drawing/2014/main" id="{186BDE34-3213-4C62-9E21-03BA5A41FDB0}"/>
              </a:ext>
            </a:extLst>
          </p:cNvPr>
          <p:cNvCxnSpPr>
            <a:cxnSpLocks/>
            <a:stCxn id="8" idx="3"/>
            <a:endCxn id="8" idx="2"/>
          </p:cNvCxnSpPr>
          <p:nvPr/>
        </p:nvCxnSpPr>
        <p:spPr>
          <a:xfrm flipH="1">
            <a:off x="1577901" y="5473544"/>
            <a:ext cx="1229558" cy="437684"/>
          </a:xfrm>
          <a:prstGeom prst="curvedConnector4">
            <a:avLst>
              <a:gd name="adj1" fmla="val -48339"/>
              <a:gd name="adj2" fmla="val 152229"/>
            </a:avLst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62876135-E276-455E-8FD5-EA217EF01CBC}"/>
              </a:ext>
            </a:extLst>
          </p:cNvPr>
          <p:cNvSpPr txBox="1"/>
          <p:nvPr/>
        </p:nvSpPr>
        <p:spPr>
          <a:xfrm>
            <a:off x="2569304" y="6117893"/>
            <a:ext cx="1564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click</a:t>
            </a:r>
            <a:r>
              <a:rPr lang="de-DE" sz="1050" dirty="0"/>
              <a:t> auf </a:t>
            </a:r>
            <a:br>
              <a:rPr lang="de-DE" sz="1050" dirty="0"/>
            </a:br>
            <a:r>
              <a:rPr lang="de-DE" sz="1050" dirty="0"/>
              <a:t>„</a:t>
            </a:r>
            <a:r>
              <a:rPr lang="de-DE" sz="1050" dirty="0" err="1"/>
              <a:t>play</a:t>
            </a:r>
            <a:r>
              <a:rPr lang="de-DE" sz="1050" dirty="0"/>
              <a:t> </a:t>
            </a:r>
            <a:r>
              <a:rPr lang="de-DE" sz="1050" dirty="0" err="1"/>
              <a:t>again</a:t>
            </a:r>
            <a:r>
              <a:rPr lang="de-DE" sz="1050" dirty="0"/>
              <a:t>“</a:t>
            </a:r>
          </a:p>
        </p:txBody>
      </p:sp>
      <p:sp>
        <p:nvSpPr>
          <p:cNvPr id="137" name="Rechteck: abgerundete Ecken 136">
            <a:extLst>
              <a:ext uri="{FF2B5EF4-FFF2-40B4-BE49-F238E27FC236}">
                <a16:creationId xmlns:a16="http://schemas.microsoft.com/office/drawing/2014/main" id="{C726B3C7-49D4-4050-97FD-1284E441A7BA}"/>
              </a:ext>
            </a:extLst>
          </p:cNvPr>
          <p:cNvSpPr/>
          <p:nvPr/>
        </p:nvSpPr>
        <p:spPr>
          <a:xfrm>
            <a:off x="1985554" y="306650"/>
            <a:ext cx="8220892" cy="8753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Zustandsübergangsdiagramm: </a:t>
            </a:r>
            <a:r>
              <a:rPr lang="de-DE" dirty="0" err="1">
                <a:solidFill>
                  <a:sysClr val="windowText" lastClr="000000"/>
                </a:solidFill>
              </a:rPr>
              <a:t>StickJumper</a:t>
            </a:r>
            <a:r>
              <a:rPr lang="de-DE" dirty="0">
                <a:solidFill>
                  <a:sysClr val="windowText" lastClr="000000"/>
                </a:solidFill>
              </a:rPr>
              <a:t> Startmenü mit Untermenüs</a:t>
            </a:r>
          </a:p>
        </p:txBody>
      </p:sp>
    </p:spTree>
    <p:extLst>
      <p:ext uri="{BB962C8B-B14F-4D97-AF65-F5344CB8AC3E}">
        <p14:creationId xmlns:p14="http://schemas.microsoft.com/office/powerpoint/2010/main" val="41706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62D3140-ECFF-46DE-ABA9-9BDB00CD372E}"/>
              </a:ext>
            </a:extLst>
          </p:cNvPr>
          <p:cNvSpPr/>
          <p:nvPr/>
        </p:nvSpPr>
        <p:spPr>
          <a:xfrm>
            <a:off x="5164183" y="3849188"/>
            <a:ext cx="3013165" cy="50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30551BE-FAE8-4F3F-A978-9697F432ECE2}"/>
              </a:ext>
            </a:extLst>
          </p:cNvPr>
          <p:cNvSpPr/>
          <p:nvPr/>
        </p:nvSpPr>
        <p:spPr>
          <a:xfrm>
            <a:off x="1811383" y="3849188"/>
            <a:ext cx="3013165" cy="50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Register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8374B7E-E6B3-4694-B401-790B6A5B5171}"/>
              </a:ext>
            </a:extLst>
          </p:cNvPr>
          <p:cNvSpPr txBox="1"/>
          <p:nvPr/>
        </p:nvSpPr>
        <p:spPr>
          <a:xfrm>
            <a:off x="5164183" y="2725783"/>
            <a:ext cx="30131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signed</a:t>
            </a:r>
            <a:r>
              <a:rPr lang="de-DE" dirty="0"/>
              <a:t> in: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0E78F8-4A77-4247-9782-06941A4832A8}"/>
              </a:ext>
            </a:extLst>
          </p:cNvPr>
          <p:cNvSpPr txBox="1"/>
          <p:nvPr/>
        </p:nvSpPr>
        <p:spPr>
          <a:xfrm>
            <a:off x="1811382" y="2725783"/>
            <a:ext cx="30131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155569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002CDFD-073E-46E1-AB40-B5318BB30660}"/>
              </a:ext>
            </a:extLst>
          </p:cNvPr>
          <p:cNvSpPr txBox="1"/>
          <p:nvPr/>
        </p:nvSpPr>
        <p:spPr>
          <a:xfrm>
            <a:off x="5164183" y="1811383"/>
            <a:ext cx="30131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username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4016EE-C87D-4CCE-A1FA-6FD47A76011A}"/>
              </a:ext>
            </a:extLst>
          </p:cNvPr>
          <p:cNvSpPr txBox="1"/>
          <p:nvPr/>
        </p:nvSpPr>
        <p:spPr>
          <a:xfrm>
            <a:off x="5164183" y="2725783"/>
            <a:ext cx="30131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password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75DA55-FC95-4E5E-BA76-F6F2577BFADA}"/>
              </a:ext>
            </a:extLst>
          </p:cNvPr>
          <p:cNvSpPr txBox="1"/>
          <p:nvPr/>
        </p:nvSpPr>
        <p:spPr>
          <a:xfrm>
            <a:off x="1811383" y="2725783"/>
            <a:ext cx="301316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password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55EF36-E820-4A6C-AAB3-8CCE6D37790B}"/>
              </a:ext>
            </a:extLst>
          </p:cNvPr>
          <p:cNvSpPr txBox="1"/>
          <p:nvPr/>
        </p:nvSpPr>
        <p:spPr>
          <a:xfrm>
            <a:off x="1811383" y="1811383"/>
            <a:ext cx="301316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62D3140-ECFF-46DE-ABA9-9BDB00CD372E}"/>
              </a:ext>
            </a:extLst>
          </p:cNvPr>
          <p:cNvSpPr/>
          <p:nvPr/>
        </p:nvSpPr>
        <p:spPr>
          <a:xfrm>
            <a:off x="3396343" y="3849188"/>
            <a:ext cx="3013165" cy="50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3481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002CDFD-073E-46E1-AB40-B5318BB30660}"/>
              </a:ext>
            </a:extLst>
          </p:cNvPr>
          <p:cNvSpPr txBox="1"/>
          <p:nvPr/>
        </p:nvSpPr>
        <p:spPr>
          <a:xfrm>
            <a:off x="5164183" y="1811383"/>
            <a:ext cx="30131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username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4016EE-C87D-4CCE-A1FA-6FD47A76011A}"/>
              </a:ext>
            </a:extLst>
          </p:cNvPr>
          <p:cNvSpPr txBox="1"/>
          <p:nvPr/>
        </p:nvSpPr>
        <p:spPr>
          <a:xfrm>
            <a:off x="5164183" y="2725783"/>
            <a:ext cx="30131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password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75DA55-FC95-4E5E-BA76-F6F2577BFADA}"/>
              </a:ext>
            </a:extLst>
          </p:cNvPr>
          <p:cNvSpPr txBox="1"/>
          <p:nvPr/>
        </p:nvSpPr>
        <p:spPr>
          <a:xfrm>
            <a:off x="1811383" y="2725783"/>
            <a:ext cx="301316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password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55EF36-E820-4A6C-AAB3-8CCE6D37790B}"/>
              </a:ext>
            </a:extLst>
          </p:cNvPr>
          <p:cNvSpPr txBox="1"/>
          <p:nvPr/>
        </p:nvSpPr>
        <p:spPr>
          <a:xfrm>
            <a:off x="1811383" y="1811383"/>
            <a:ext cx="301316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62D3140-ECFF-46DE-ABA9-9BDB00CD372E}"/>
              </a:ext>
            </a:extLst>
          </p:cNvPr>
          <p:cNvSpPr/>
          <p:nvPr/>
        </p:nvSpPr>
        <p:spPr>
          <a:xfrm>
            <a:off x="3396343" y="4677286"/>
            <a:ext cx="3013165" cy="50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Register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51CD02-560F-474C-B68D-CE047CA6603B}"/>
              </a:ext>
            </a:extLst>
          </p:cNvPr>
          <p:cNvSpPr txBox="1"/>
          <p:nvPr/>
        </p:nvSpPr>
        <p:spPr>
          <a:xfrm>
            <a:off x="5164183" y="3640183"/>
            <a:ext cx="30131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EFB8BD-3698-4233-9D3B-0A80E960710F}"/>
              </a:ext>
            </a:extLst>
          </p:cNvPr>
          <p:cNvSpPr txBox="1"/>
          <p:nvPr/>
        </p:nvSpPr>
        <p:spPr>
          <a:xfrm>
            <a:off x="1811383" y="3640183"/>
            <a:ext cx="301316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Repeat </a:t>
            </a:r>
            <a:r>
              <a:rPr lang="de-DE" dirty="0" err="1">
                <a:solidFill>
                  <a:schemeClr val="bg1"/>
                </a:solidFill>
              </a:rPr>
              <a:t>password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StickJumper - Zustandsübergangsdiagramm</dc:title>
  <dc:creator>Strehler Jonas</dc:creator>
  <cp:lastModifiedBy>Strehler Jonas</cp:lastModifiedBy>
  <cp:revision>5</cp:revision>
  <dcterms:created xsi:type="dcterms:W3CDTF">2021-05-08T08:20:35Z</dcterms:created>
  <dcterms:modified xsi:type="dcterms:W3CDTF">2021-05-08T09:05:53Z</dcterms:modified>
</cp:coreProperties>
</file>