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0" r:id="rId5"/>
    <p:sldId id="259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3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8851-3B79-6F4A-B70B-52C1DE6FF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5F203-F820-0644-B107-290CEEC35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3535-1A4F-6349-AE7F-DB1E850A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260C-D2AA-134D-86D7-81D58D6C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4A41-A140-A942-A6E4-D8A1FD8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F71C-A7A1-784B-BF75-E9A1204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1E278-B4AA-134A-8CEC-D4CE6F3CA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07C6-498B-8045-9532-317221B6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FFB8-008E-2D4E-856C-8AA3EC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9C5-778B-E04C-99AD-62D903BD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48B55-6628-EC41-856B-B50BCA4F4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F335-2B87-2543-8D00-2DE2287D1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D4EA-49B7-394C-892E-D3A00B45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296D-9173-EA4C-A6EB-75FB5888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1D9B-9960-1C4F-8810-DB6E523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1128-F50C-DC43-928B-C246505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84D9-F0CA-CC41-AC33-C1404E15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4A66-BC6B-1344-8A43-A261E798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646A-5FD4-4B44-8AA5-CBA88B44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82FF-C4EA-0F4B-9823-0F157BE5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87FC-E0D5-B244-866A-C67F35CE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82B7-CBAB-9248-97BF-8BEA3120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51C-86E3-914F-B51F-33A58C5A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6BC5-A467-224A-BEDC-B546CDD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7C1F-12B8-A343-8FA9-C8D8751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D539-2752-5F4A-9FAD-7ED39B9B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1CE8-4563-1C4B-9203-8837FEBF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7A9D-75C1-5948-A349-435F9BE0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4BB6D-487E-724D-8492-86F326F3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42FD-A83A-2745-B78D-FC82CECE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15CD-8757-9844-8029-ADB8D98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3706-66F5-374B-9B8C-C8636D5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D122-BDDC-0E49-B295-DF520FC2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DD583-225E-244F-8FD1-2636823E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1D4F0-170C-1D4C-AFF9-C120AA193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0800C-9706-5448-8FF0-21A47DE0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3E642-A9A7-524C-A815-3D1C132C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02251-B5A9-E240-8C1C-FC2CBC0E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FADFD-A836-3C41-A068-E419AE11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40F-FBE7-974B-8019-E6DA3BD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088FC-68E2-114A-8307-1E2EF5B6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51BB5-82A6-2B45-ABA8-9B916C00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87272-68C4-2443-B44F-371144B5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9FAD2-9762-8747-AEAD-ECEB9AA4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142B3-F9B1-5146-948B-346A41C4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F71E9-0698-E541-9634-6258C554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C6E-0206-3D4A-9760-FD5DCCCA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9389-69D5-2D42-BB8B-B03A80F2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CBF60-6708-1B4D-A747-DB4FD9F4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FC85-9F8F-FF40-A00E-89CD2865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B941-1BB4-6B49-96E7-014F0251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66D8-4FD0-4649-9C7B-8EE26AB4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45ED-9D35-EE40-9407-C6168CF9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A801A-32D5-BD43-B2CF-A49AFE75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375F5-82A4-B846-B502-23181B35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2468-5E46-2742-B2C4-790C634E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3BCB-4EE7-2044-B2DB-0A7C82B3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4147B-15F0-2943-968D-A2FDF5B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1BEAD-3E1E-EB45-862F-EB7805EE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521E-DCDC-F343-8180-F17996A2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2866-59B6-3641-A5A8-0204FE8C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3DAA-963A-8B4E-8836-44EB9EC4C062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9DD5-4D1A-4A4B-8811-25FC96E8E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7376-62CB-1E44-9ECE-44EC632F5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0069-1ADF-8D4C-B75F-513390D56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F8C28-13E8-344F-AB7A-18D62212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73"/>
            <a:ext cx="12192000" cy="69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27441-F372-5148-8ADC-49D37D3B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9B45E-A1DA-1343-9F07-617F8AFC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7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C2A82-6CA1-3842-9597-D72CF5BF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10DEE-53D9-1349-A1BA-5A35C76A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5659"/>
            <a:ext cx="12252641" cy="69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192C9-9336-1A43-8372-1D1C66A6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18" y="0"/>
            <a:ext cx="12236018" cy="69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9E856-91A4-B940-BE3D-3F10A089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695" y="0"/>
            <a:ext cx="12432695" cy="70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2021-01-13T21:58:21Z</dcterms:created>
  <dcterms:modified xsi:type="dcterms:W3CDTF">2021-01-14T19:14:08Z</dcterms:modified>
</cp:coreProperties>
</file>