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8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0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6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6E51-3C4D-4945-BDD4-A72C48169584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37A55-C790-BE4B-9D0F-3EA964E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Кластеризация данных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Необходимость широкого внедрения кластерного анализа в </a:t>
            </a:r>
            <a:r>
              <a:rPr lang="ru-RU" dirty="0" err="1" smtClean="0"/>
              <a:t>браузерные</a:t>
            </a:r>
            <a:r>
              <a:rPr lang="ru-RU" dirty="0" smtClean="0"/>
              <a:t> технологии, в связи с увеличением количества и требований к задачам, предъявляемых к веб-приложениям</a:t>
            </a:r>
          </a:p>
          <a:p>
            <a:r>
              <a:rPr lang="ru-RU" dirty="0" smtClean="0"/>
              <a:t>Отсутствие достаточного количества теоретической и практической информации о кластерном анализе в браузерах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1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теорию кластерного анализа</a:t>
            </a:r>
          </a:p>
          <a:p>
            <a:r>
              <a:rPr lang="ru-RU" dirty="0" smtClean="0"/>
              <a:t>Реализовать наиболее популярные алгоритмы кластеризации с помощью </a:t>
            </a:r>
            <a:r>
              <a:rPr lang="ru-RU" dirty="0" err="1" smtClean="0"/>
              <a:t>браузерных</a:t>
            </a:r>
            <a:r>
              <a:rPr lang="ru-RU" dirty="0" smtClean="0"/>
              <a:t> технологий, сравнить их по различным параметрам и дать характеристику и анализ работы алгоритмов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Изучить и разработать </a:t>
            </a:r>
            <a:r>
              <a:rPr lang="ru-RU" dirty="0" smtClean="0"/>
              <a:t>способы качественного и количественного улучшения </a:t>
            </a:r>
            <a:r>
              <a:rPr lang="ru-RU" dirty="0" smtClean="0"/>
              <a:t>работы алгоритмов, их </a:t>
            </a:r>
            <a:r>
              <a:rPr lang="ru-RU" dirty="0" smtClean="0"/>
              <a:t>ускорения</a:t>
            </a:r>
          </a:p>
          <a:p>
            <a:r>
              <a:rPr lang="ru-RU" dirty="0" smtClean="0"/>
              <a:t>Изучить </a:t>
            </a:r>
            <a:r>
              <a:rPr lang="ru-RU" dirty="0" smtClean="0"/>
              <a:t>и проанализировать существующее практическое применение кластеризации на основе библиотеки </a:t>
            </a:r>
            <a:r>
              <a:rPr lang="ru-RU" dirty="0" err="1" smtClean="0"/>
              <a:t>leaflet</a:t>
            </a:r>
            <a:r>
              <a:rPr lang="ru-RU" dirty="0" smtClean="0"/>
              <a:t> </a:t>
            </a:r>
            <a:r>
              <a:rPr lang="ru-RU" dirty="0" err="1" smtClean="0"/>
              <a:t>js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74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Главы дипломной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Базовые сведения о кластеризации и формальные определения</a:t>
            </a:r>
          </a:p>
          <a:p>
            <a:r>
              <a:rPr lang="ru-RU" dirty="0" smtClean="0"/>
              <a:t>Основные алгоритмы и </a:t>
            </a:r>
            <a:r>
              <a:rPr lang="ru-RU" dirty="0" smtClean="0"/>
              <a:t>методы, </a:t>
            </a:r>
            <a:r>
              <a:rPr lang="ru-RU" dirty="0" smtClean="0"/>
              <a:t>используемые в кластерном анализе</a:t>
            </a:r>
          </a:p>
          <a:p>
            <a:r>
              <a:rPr lang="ru-RU" dirty="0" smtClean="0"/>
              <a:t>Анализ работы различных алгоритмов в браузере, их сравнение, выводы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2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Главы дипломной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пособы </a:t>
            </a:r>
            <a:r>
              <a:rPr lang="ru-RU" dirty="0" smtClean="0"/>
              <a:t>качественного и количественного улучшения работы алгоритмов</a:t>
            </a:r>
          </a:p>
          <a:p>
            <a:r>
              <a:rPr lang="ru-RU" dirty="0" smtClean="0"/>
              <a:t>Кластеризация данный в библиотеке </a:t>
            </a:r>
            <a:r>
              <a:rPr lang="en-US" dirty="0" smtClean="0"/>
              <a:t>leaflet </a:t>
            </a:r>
            <a:r>
              <a:rPr lang="en-US" dirty="0" err="1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1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работы над дипломным проектом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Изучение, систематизация и анализ теоретического материала</a:t>
            </a:r>
          </a:p>
          <a:p>
            <a:r>
              <a:rPr lang="ru-RU" dirty="0" smtClean="0"/>
              <a:t>Разработка и улучшение алгоритмов кластеризации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9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155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Кластеризация данных</vt:lpstr>
      <vt:lpstr>Проблема</vt:lpstr>
      <vt:lpstr>Задачи</vt:lpstr>
      <vt:lpstr>Задачи</vt:lpstr>
      <vt:lpstr>Главы дипломной работы</vt:lpstr>
      <vt:lpstr>Главы дипломной работы</vt:lpstr>
      <vt:lpstr>Методы работы над дипломным проектом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данных</dc:title>
  <dc:creator>Alex Sh</dc:creator>
  <cp:lastModifiedBy>Alex Sh</cp:lastModifiedBy>
  <cp:revision>5</cp:revision>
  <dcterms:created xsi:type="dcterms:W3CDTF">2015-04-15T20:52:34Z</dcterms:created>
  <dcterms:modified xsi:type="dcterms:W3CDTF">2015-04-16T08:10:37Z</dcterms:modified>
</cp:coreProperties>
</file>