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1" r:id="rId6"/>
    <p:sldId id="272" r:id="rId7"/>
  </p:sldIdLst>
  <p:sldSz cx="9144000" cy="5143500" type="screen16x9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io Lanzara" initials="AL" lastIdx="7" clrIdx="0">
    <p:extLst>
      <p:ext uri="{19B8F6BF-5375-455C-9EA6-DF929625EA0E}">
        <p15:presenceInfo xmlns:p15="http://schemas.microsoft.com/office/powerpoint/2012/main" userId="S-1-5-21-1508050509-3756741215-1152788902-50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D35203"/>
    <a:srgbClr val="CCFF33"/>
    <a:srgbClr val="E78707"/>
    <a:srgbClr val="F89108"/>
    <a:srgbClr val="FF3300"/>
    <a:srgbClr val="F4F5F6"/>
    <a:srgbClr val="B2B3B4"/>
    <a:srgbClr val="8D091C"/>
    <a:srgbClr val="E30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7DE60-1B28-4E96-8CA6-1FF98DFD9B05}" v="847" dt="2020-03-08T06:34:13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3" autoAdjust="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976" y="192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hellabear" userId="0ca55824ed806b73" providerId="LiveId" clId="{06D7DE60-1B28-4E96-8CA6-1FF98DFD9B05}"/>
    <pc:docChg chg="undo redo custSel addSld delSld modSld modMainMaster">
      <pc:chgData name="Alexander Shellabear" userId="0ca55824ed806b73" providerId="LiveId" clId="{06D7DE60-1B28-4E96-8CA6-1FF98DFD9B05}" dt="2020-03-08T06:40:38.920" v="15343" actId="313"/>
      <pc:docMkLst>
        <pc:docMk/>
      </pc:docMkLst>
      <pc:sldChg chg="del">
        <pc:chgData name="Alexander Shellabear" userId="0ca55824ed806b73" providerId="LiveId" clId="{06D7DE60-1B28-4E96-8CA6-1FF98DFD9B05}" dt="2020-02-25T13:08:59.523" v="97" actId="47"/>
        <pc:sldMkLst>
          <pc:docMk/>
          <pc:sldMk cId="205227084" sldId="256"/>
        </pc:sldMkLst>
      </pc:sldChg>
      <pc:sldChg chg="addSp delSp modSp add mod">
        <pc:chgData name="Alexander Shellabear" userId="0ca55824ed806b73" providerId="LiveId" clId="{06D7DE60-1B28-4E96-8CA6-1FF98DFD9B05}" dt="2020-02-26T11:45:02.930" v="762"/>
        <pc:sldMkLst>
          <pc:docMk/>
          <pc:sldMk cId="1280841548" sldId="256"/>
        </pc:sldMkLst>
        <pc:spChg chg="mod">
          <ac:chgData name="Alexander Shellabear" userId="0ca55824ed806b73" providerId="LiveId" clId="{06D7DE60-1B28-4E96-8CA6-1FF98DFD9B05}" dt="2020-02-25T13:09:40.071" v="143" actId="20577"/>
          <ac:spMkLst>
            <pc:docMk/>
            <pc:sldMk cId="1280841548" sldId="256"/>
            <ac:spMk id="2" creationId="{07FC737C-2594-458E-BC54-E901C5E3871D}"/>
          </ac:spMkLst>
        </pc:spChg>
        <pc:spChg chg="mod">
          <ac:chgData name="Alexander Shellabear" userId="0ca55824ed806b73" providerId="LiveId" clId="{06D7DE60-1B28-4E96-8CA6-1FF98DFD9B05}" dt="2020-02-25T13:09:49.549" v="180" actId="20577"/>
          <ac:spMkLst>
            <pc:docMk/>
            <pc:sldMk cId="1280841548" sldId="256"/>
            <ac:spMk id="3" creationId="{CB1D7CAB-FFD0-4979-9B0D-F63031B19307}"/>
          </ac:spMkLst>
        </pc:spChg>
        <pc:picChg chg="add del">
          <ac:chgData name="Alexander Shellabear" userId="0ca55824ed806b73" providerId="LiveId" clId="{06D7DE60-1B28-4E96-8CA6-1FF98DFD9B05}" dt="2020-02-26T11:45:02.930" v="762"/>
          <ac:picMkLst>
            <pc:docMk/>
            <pc:sldMk cId="1280841548" sldId="256"/>
            <ac:picMk id="4" creationId="{4C4ED50E-E467-4249-A2CD-155F1E0CD3CB}"/>
          </ac:picMkLst>
        </pc:picChg>
      </pc:sldChg>
      <pc:sldChg chg="addSp delSp modSp add mod">
        <pc:chgData name="Alexander Shellabear" userId="0ca55824ed806b73" providerId="LiveId" clId="{06D7DE60-1B28-4E96-8CA6-1FF98DFD9B05}" dt="2020-02-29T23:59:41.359" v="5095" actId="1076"/>
        <pc:sldMkLst>
          <pc:docMk/>
          <pc:sldMk cId="565798319" sldId="257"/>
        </pc:sldMkLst>
        <pc:spChg chg="mod">
          <ac:chgData name="Alexander Shellabear" userId="0ca55824ed806b73" providerId="LiveId" clId="{06D7DE60-1B28-4E96-8CA6-1FF98DFD9B05}" dt="2020-02-25T13:26:12.269" v="539" actId="20577"/>
          <ac:spMkLst>
            <pc:docMk/>
            <pc:sldMk cId="565798319" sldId="257"/>
            <ac:spMk id="2" creationId="{E7B5ADBE-B3B5-4053-A02C-BCA3BF98A84D}"/>
          </ac:spMkLst>
        </pc:spChg>
        <pc:spChg chg="add del">
          <ac:chgData name="Alexander Shellabear" userId="0ca55824ed806b73" providerId="LiveId" clId="{06D7DE60-1B28-4E96-8CA6-1FF98DFD9B05}" dt="2020-02-25T13:15:08.069" v="217" actId="478"/>
          <ac:spMkLst>
            <pc:docMk/>
            <pc:sldMk cId="565798319" sldId="257"/>
            <ac:spMk id="3" creationId="{5EEBDD16-5F38-4A40-AC81-458715219A5B}"/>
          </ac:spMkLst>
        </pc:spChg>
        <pc:spChg chg="mod">
          <ac:chgData name="Alexander Shellabear" userId="0ca55824ed806b73" providerId="LiveId" clId="{06D7DE60-1B28-4E96-8CA6-1FF98DFD9B05}" dt="2020-02-25T13:09:56.313" v="204" actId="20577"/>
          <ac:spMkLst>
            <pc:docMk/>
            <pc:sldMk cId="565798319" sldId="257"/>
            <ac:spMk id="4" creationId="{877C66AB-8893-4928-AB38-7BE8DFDC371B}"/>
          </ac:spMkLst>
        </pc:spChg>
        <pc:spChg chg="del">
          <ac:chgData name="Alexander Shellabear" userId="0ca55824ed806b73" providerId="LiveId" clId="{06D7DE60-1B28-4E96-8CA6-1FF98DFD9B05}" dt="2020-02-25T13:25:42.131" v="472" actId="478"/>
          <ac:spMkLst>
            <pc:docMk/>
            <pc:sldMk cId="565798319" sldId="257"/>
            <ac:spMk id="5" creationId="{64D93CD8-CD91-4CFB-8AC1-DD0E9242E856}"/>
          </ac:spMkLst>
        </pc:spChg>
        <pc:spChg chg="add mod">
          <ac:chgData name="Alexander Shellabear" userId="0ca55824ed806b73" providerId="LiveId" clId="{06D7DE60-1B28-4E96-8CA6-1FF98DFD9B05}" dt="2020-02-25T13:33:27.148" v="691" actId="164"/>
          <ac:spMkLst>
            <pc:docMk/>
            <pc:sldMk cId="565798319" sldId="257"/>
            <ac:spMk id="7" creationId="{BE8A5B9B-4DD5-4C45-A785-84FD0170B920}"/>
          </ac:spMkLst>
        </pc:spChg>
        <pc:spChg chg="add mod">
          <ac:chgData name="Alexander Shellabear" userId="0ca55824ed806b73" providerId="LiveId" clId="{06D7DE60-1B28-4E96-8CA6-1FF98DFD9B05}" dt="2020-02-25T13:30:27.634" v="650" actId="1076"/>
          <ac:spMkLst>
            <pc:docMk/>
            <pc:sldMk cId="565798319" sldId="257"/>
            <ac:spMk id="8" creationId="{5CB2E642-F947-4E54-9465-97963AC6EF77}"/>
          </ac:spMkLst>
        </pc:spChg>
        <pc:spChg chg="add mod">
          <ac:chgData name="Alexander Shellabear" userId="0ca55824ed806b73" providerId="LiveId" clId="{06D7DE60-1B28-4E96-8CA6-1FF98DFD9B05}" dt="2020-02-29T23:59:18.282" v="5067" actId="404"/>
          <ac:spMkLst>
            <pc:docMk/>
            <pc:sldMk cId="565798319" sldId="257"/>
            <ac:spMk id="13" creationId="{AB5CE313-0B55-459B-B3E7-F82544CC9797}"/>
          </ac:spMkLst>
        </pc:spChg>
        <pc:spChg chg="add mod">
          <ac:chgData name="Alexander Shellabear" userId="0ca55824ed806b73" providerId="LiveId" clId="{06D7DE60-1B28-4E96-8CA6-1FF98DFD9B05}" dt="2020-02-29T23:59:26.970" v="5093" actId="404"/>
          <ac:spMkLst>
            <pc:docMk/>
            <pc:sldMk cId="565798319" sldId="257"/>
            <ac:spMk id="15" creationId="{068F3B3F-8663-4264-AA06-D8554609F7D4}"/>
          </ac:spMkLst>
        </pc:spChg>
        <pc:spChg chg="add mod">
          <ac:chgData name="Alexander Shellabear" userId="0ca55824ed806b73" providerId="LiveId" clId="{06D7DE60-1B28-4E96-8CA6-1FF98DFD9B05}" dt="2020-02-26T12:14:22.823" v="2331" actId="1076"/>
          <ac:spMkLst>
            <pc:docMk/>
            <pc:sldMk cId="565798319" sldId="257"/>
            <ac:spMk id="24" creationId="{A37B8C80-BF35-4BAA-BA8A-0F135268E656}"/>
          </ac:spMkLst>
        </pc:spChg>
        <pc:spChg chg="add mod">
          <ac:chgData name="Alexander Shellabear" userId="0ca55824ed806b73" providerId="LiveId" clId="{06D7DE60-1B28-4E96-8CA6-1FF98DFD9B05}" dt="2020-02-26T11:44:33.597" v="751" actId="164"/>
          <ac:spMkLst>
            <pc:docMk/>
            <pc:sldMk cId="565798319" sldId="257"/>
            <ac:spMk id="27" creationId="{8D309BFD-1B46-4648-9119-3BDF5D2D8D12}"/>
          </ac:spMkLst>
        </pc:spChg>
        <pc:spChg chg="add mod">
          <ac:chgData name="Alexander Shellabear" userId="0ca55824ed806b73" providerId="LiveId" clId="{06D7DE60-1B28-4E96-8CA6-1FF98DFD9B05}" dt="2020-02-26T11:44:42.652" v="754" actId="1076"/>
          <ac:spMkLst>
            <pc:docMk/>
            <pc:sldMk cId="565798319" sldId="257"/>
            <ac:spMk id="29" creationId="{F71797D8-B097-4277-84B3-DED5C089411A}"/>
          </ac:spMkLst>
        </pc:spChg>
        <pc:spChg chg="add mod">
          <ac:chgData name="Alexander Shellabear" userId="0ca55824ed806b73" providerId="LiveId" clId="{06D7DE60-1B28-4E96-8CA6-1FF98DFD9B05}" dt="2020-02-26T11:43:51.011" v="735" actId="164"/>
          <ac:spMkLst>
            <pc:docMk/>
            <pc:sldMk cId="565798319" sldId="257"/>
            <ac:spMk id="30" creationId="{D69B00EB-5377-4FBB-8958-33570E47A5FE}"/>
          </ac:spMkLst>
        </pc:spChg>
        <pc:spChg chg="add mod">
          <ac:chgData name="Alexander Shellabear" userId="0ca55824ed806b73" providerId="LiveId" clId="{06D7DE60-1B28-4E96-8CA6-1FF98DFD9B05}" dt="2020-02-26T11:45:18.705" v="768" actId="164"/>
          <ac:spMkLst>
            <pc:docMk/>
            <pc:sldMk cId="565798319" sldId="257"/>
            <ac:spMk id="31" creationId="{0E6613EA-DC61-41B1-AD8A-C4E69F84428A}"/>
          </ac:spMkLst>
        </pc:spChg>
        <pc:spChg chg="add mod">
          <ac:chgData name="Alexander Shellabear" userId="0ca55824ed806b73" providerId="LiveId" clId="{06D7DE60-1B28-4E96-8CA6-1FF98DFD9B05}" dt="2020-02-26T11:44:04.883" v="740" actId="164"/>
          <ac:spMkLst>
            <pc:docMk/>
            <pc:sldMk cId="565798319" sldId="257"/>
            <ac:spMk id="32" creationId="{B3FA1EBA-4FEA-4CD9-B556-87A938D92605}"/>
          </ac:spMkLst>
        </pc:spChg>
        <pc:spChg chg="add mod">
          <ac:chgData name="Alexander Shellabear" userId="0ca55824ed806b73" providerId="LiveId" clId="{06D7DE60-1B28-4E96-8CA6-1FF98DFD9B05}" dt="2020-02-25T13:33:16.770" v="688" actId="164"/>
          <ac:spMkLst>
            <pc:docMk/>
            <pc:sldMk cId="565798319" sldId="257"/>
            <ac:spMk id="34" creationId="{0863897B-E52C-4F61-ADFD-7A0FC956D5B3}"/>
          </ac:spMkLst>
        </pc:spChg>
        <pc:spChg chg="add mod">
          <ac:chgData name="Alexander Shellabear" userId="0ca55824ed806b73" providerId="LiveId" clId="{06D7DE60-1B28-4E96-8CA6-1FF98DFD9B05}" dt="2020-02-26T11:46:22.786" v="785" actId="20577"/>
          <ac:spMkLst>
            <pc:docMk/>
            <pc:sldMk cId="565798319" sldId="257"/>
            <ac:spMk id="37" creationId="{14417546-943D-45F3-A087-0F762607D3B5}"/>
          </ac:spMkLst>
        </pc:spChg>
        <pc:spChg chg="add mod">
          <ac:chgData name="Alexander Shellabear" userId="0ca55824ed806b73" providerId="LiveId" clId="{06D7DE60-1B28-4E96-8CA6-1FF98DFD9B05}" dt="2020-02-26T11:44:56.478" v="759" actId="164"/>
          <ac:spMkLst>
            <pc:docMk/>
            <pc:sldMk cId="565798319" sldId="257"/>
            <ac:spMk id="38" creationId="{EB182413-9DD7-4D25-A3E3-2C77DF2990B5}"/>
          </ac:spMkLst>
        </pc:spChg>
        <pc:spChg chg="add mod">
          <ac:chgData name="Alexander Shellabear" userId="0ca55824ed806b73" providerId="LiveId" clId="{06D7DE60-1B28-4E96-8CA6-1FF98DFD9B05}" dt="2020-02-25T13:34:52.595" v="706" actId="164"/>
          <ac:spMkLst>
            <pc:docMk/>
            <pc:sldMk cId="565798319" sldId="257"/>
            <ac:spMk id="42" creationId="{B179CE16-83BF-48D5-99C6-25B83A467769}"/>
          </ac:spMkLst>
        </pc:spChg>
        <pc:spChg chg="add mod">
          <ac:chgData name="Alexander Shellabear" userId="0ca55824ed806b73" providerId="LiveId" clId="{06D7DE60-1B28-4E96-8CA6-1FF98DFD9B05}" dt="2020-02-26T11:44:23.475" v="748" actId="164"/>
          <ac:spMkLst>
            <pc:docMk/>
            <pc:sldMk cId="565798319" sldId="257"/>
            <ac:spMk id="54" creationId="{71249DC6-A278-4CD1-B7DB-50A0957D401B}"/>
          </ac:spMkLst>
        </pc:spChg>
        <pc:spChg chg="mod">
          <ac:chgData name="Alexander Shellabear" userId="0ca55824ed806b73" providerId="LiveId" clId="{06D7DE60-1B28-4E96-8CA6-1FF98DFD9B05}" dt="2020-02-26T12:14:34.286" v="2353" actId="20577"/>
          <ac:spMkLst>
            <pc:docMk/>
            <pc:sldMk cId="565798319" sldId="257"/>
            <ac:spMk id="87" creationId="{C3380730-2D5E-426B-AA7D-37A5CEBBDF30}"/>
          </ac:spMkLst>
        </pc:spChg>
        <pc:grpChg chg="add mod">
          <ac:chgData name="Alexander Shellabear" userId="0ca55824ed806b73" providerId="LiveId" clId="{06D7DE60-1B28-4E96-8CA6-1FF98DFD9B05}" dt="2020-02-25T13:33:23.581" v="690" actId="1076"/>
          <ac:grpSpMkLst>
            <pc:docMk/>
            <pc:sldMk cId="565798319" sldId="257"/>
            <ac:grpSpMk id="36" creationId="{2170A299-02FB-47BD-A9CD-11B5C94C10CF}"/>
          </ac:grpSpMkLst>
        </pc:grpChg>
        <pc:grpChg chg="add mod">
          <ac:chgData name="Alexander Shellabear" userId="0ca55824ed806b73" providerId="LiveId" clId="{06D7DE60-1B28-4E96-8CA6-1FF98DFD9B05}" dt="2020-02-25T13:31:37.828" v="673" actId="1076"/>
          <ac:grpSpMkLst>
            <pc:docMk/>
            <pc:sldMk cId="565798319" sldId="257"/>
            <ac:grpSpMk id="39" creationId="{2E88BCC2-3B98-4357-BEC8-4F1C5D5FAB10}"/>
          </ac:grpSpMkLst>
        </pc:grpChg>
        <pc:grpChg chg="add mod">
          <ac:chgData name="Alexander Shellabear" userId="0ca55824ed806b73" providerId="LiveId" clId="{06D7DE60-1B28-4E96-8CA6-1FF98DFD9B05}" dt="2020-02-25T13:31:50.521" v="677" actId="1076"/>
          <ac:grpSpMkLst>
            <pc:docMk/>
            <pc:sldMk cId="565798319" sldId="257"/>
            <ac:grpSpMk id="44" creationId="{7B8820FE-E8B2-4CBD-BBEA-5B19EF3FACA2}"/>
          </ac:grpSpMkLst>
        </pc:grpChg>
        <pc:grpChg chg="add mod">
          <ac:chgData name="Alexander Shellabear" userId="0ca55824ed806b73" providerId="LiveId" clId="{06D7DE60-1B28-4E96-8CA6-1FF98DFD9B05}" dt="2020-02-25T13:33:19.504" v="689" actId="1076"/>
          <ac:grpSpMkLst>
            <pc:docMk/>
            <pc:sldMk cId="565798319" sldId="257"/>
            <ac:grpSpMk id="46" creationId="{2500A07D-9E42-414E-9ABC-1D2A8ECBCB61}"/>
          </ac:grpSpMkLst>
        </pc:grpChg>
        <pc:grpChg chg="add mod">
          <ac:chgData name="Alexander Shellabear" userId="0ca55824ed806b73" providerId="LiveId" clId="{06D7DE60-1B28-4E96-8CA6-1FF98DFD9B05}" dt="2020-02-25T13:33:29.335" v="692" actId="1076"/>
          <ac:grpSpMkLst>
            <pc:docMk/>
            <pc:sldMk cId="565798319" sldId="257"/>
            <ac:grpSpMk id="47" creationId="{5F3F1C81-905E-452E-8462-3198C747B7CD}"/>
          </ac:grpSpMkLst>
        </pc:grpChg>
        <pc:grpChg chg="add mod">
          <ac:chgData name="Alexander Shellabear" userId="0ca55824ed806b73" providerId="LiveId" clId="{06D7DE60-1B28-4E96-8CA6-1FF98DFD9B05}" dt="2020-02-25T13:34:54.314" v="707" actId="1076"/>
          <ac:grpSpMkLst>
            <pc:docMk/>
            <pc:sldMk cId="565798319" sldId="257"/>
            <ac:grpSpMk id="49" creationId="{56A48591-C7DF-405D-BFAB-794D1A46E5E9}"/>
          </ac:grpSpMkLst>
        </pc:grpChg>
        <pc:grpChg chg="add mod">
          <ac:chgData name="Alexander Shellabear" userId="0ca55824ed806b73" providerId="LiveId" clId="{06D7DE60-1B28-4E96-8CA6-1FF98DFD9B05}" dt="2020-02-26T11:43:51.011" v="735" actId="164"/>
          <ac:grpSpMkLst>
            <pc:docMk/>
            <pc:sldMk cId="565798319" sldId="257"/>
            <ac:grpSpMk id="50" creationId="{8E1E37D4-28F8-4EB3-97B1-8002D2D712DB}"/>
          </ac:grpSpMkLst>
        </pc:grpChg>
        <pc:grpChg chg="add mod">
          <ac:chgData name="Alexander Shellabear" userId="0ca55824ed806b73" providerId="LiveId" clId="{06D7DE60-1B28-4E96-8CA6-1FF98DFD9B05}" dt="2020-02-26T11:45:09.645" v="765" actId="1076"/>
          <ac:grpSpMkLst>
            <pc:docMk/>
            <pc:sldMk cId="565798319" sldId="257"/>
            <ac:grpSpMk id="51" creationId="{C3A98776-4419-4D4D-98BB-0EAC650A4D6A}"/>
          </ac:grpSpMkLst>
        </pc:grpChg>
        <pc:grpChg chg="add mod">
          <ac:chgData name="Alexander Shellabear" userId="0ca55824ed806b73" providerId="LiveId" clId="{06D7DE60-1B28-4E96-8CA6-1FF98DFD9B05}" dt="2020-02-26T11:44:49.573" v="757" actId="1076"/>
          <ac:grpSpMkLst>
            <pc:docMk/>
            <pc:sldMk cId="565798319" sldId="257"/>
            <ac:grpSpMk id="52" creationId="{C0FA0E79-A354-436A-A0C8-D9F4DB61E22E}"/>
          </ac:grpSpMkLst>
        </pc:grpChg>
        <pc:grpChg chg="add mod">
          <ac:chgData name="Alexander Shellabear" userId="0ca55824ed806b73" providerId="LiveId" clId="{06D7DE60-1B28-4E96-8CA6-1FF98DFD9B05}" dt="2020-02-26T11:44:35.473" v="752" actId="1076"/>
          <ac:grpSpMkLst>
            <pc:docMk/>
            <pc:sldMk cId="565798319" sldId="257"/>
            <ac:grpSpMk id="53" creationId="{3D694354-001F-44B8-8E11-E87602EE77F0}"/>
          </ac:grpSpMkLst>
        </pc:grpChg>
        <pc:grpChg chg="add mod">
          <ac:chgData name="Alexander Shellabear" userId="0ca55824ed806b73" providerId="LiveId" clId="{06D7DE60-1B28-4E96-8CA6-1FF98DFD9B05}" dt="2020-02-26T11:44:46.652" v="755" actId="1076"/>
          <ac:grpSpMkLst>
            <pc:docMk/>
            <pc:sldMk cId="565798319" sldId="257"/>
            <ac:grpSpMk id="56" creationId="{328161CD-2951-4583-83A9-88E97A57B925}"/>
          </ac:grpSpMkLst>
        </pc:grpChg>
        <pc:grpChg chg="add mod">
          <ac:chgData name="Alexander Shellabear" userId="0ca55824ed806b73" providerId="LiveId" clId="{06D7DE60-1B28-4E96-8CA6-1FF98DFD9B05}" dt="2020-02-26T11:44:59.383" v="760" actId="1076"/>
          <ac:grpSpMkLst>
            <pc:docMk/>
            <pc:sldMk cId="565798319" sldId="257"/>
            <ac:grpSpMk id="59" creationId="{83664711-003E-4162-B4D7-C53123063C93}"/>
          </ac:grpSpMkLst>
        </pc:grpChg>
        <pc:grpChg chg="add mod">
          <ac:chgData name="Alexander Shellabear" userId="0ca55824ed806b73" providerId="LiveId" clId="{06D7DE60-1B28-4E96-8CA6-1FF98DFD9B05}" dt="2020-02-26T11:45:18.705" v="768" actId="164"/>
          <ac:grpSpMkLst>
            <pc:docMk/>
            <pc:sldMk cId="565798319" sldId="257"/>
            <ac:grpSpMk id="61" creationId="{63D788C9-DC02-477D-971B-4D91C65FD66A}"/>
          </ac:grpSpMkLst>
        </pc:grpChg>
        <pc:grpChg chg="add mod">
          <ac:chgData name="Alexander Shellabear" userId="0ca55824ed806b73" providerId="LiveId" clId="{06D7DE60-1B28-4E96-8CA6-1FF98DFD9B05}" dt="2020-02-29T23:59:41.359" v="5095" actId="1076"/>
          <ac:grpSpMkLst>
            <pc:docMk/>
            <pc:sldMk cId="565798319" sldId="257"/>
            <ac:grpSpMk id="63" creationId="{7E852FEC-356B-4994-AD5E-36F8833B9AFE}"/>
          </ac:grpSpMkLst>
        </pc:grpChg>
        <pc:grpChg chg="add mod">
          <ac:chgData name="Alexander Shellabear" userId="0ca55824ed806b73" providerId="LiveId" clId="{06D7DE60-1B28-4E96-8CA6-1FF98DFD9B05}" dt="2020-02-26T12:14:37.487" v="2355" actId="1076"/>
          <ac:grpSpMkLst>
            <pc:docMk/>
            <pc:sldMk cId="565798319" sldId="257"/>
            <ac:grpSpMk id="79" creationId="{40E9FEB7-5C35-4254-85C6-D7C6FA936750}"/>
          </ac:grpSpMkLst>
        </pc:grpChg>
        <pc:grpChg chg="add mod">
          <ac:chgData name="Alexander Shellabear" userId="0ca55824ed806b73" providerId="LiveId" clId="{06D7DE60-1B28-4E96-8CA6-1FF98DFD9B05}" dt="2020-02-26T12:14:29.032" v="2333" actId="1076"/>
          <ac:grpSpMkLst>
            <pc:docMk/>
            <pc:sldMk cId="565798319" sldId="257"/>
            <ac:grpSpMk id="85" creationId="{22EFD6D2-53C8-4239-AE18-992120841D3F}"/>
          </ac:grpSpMkLst>
        </pc:grpChg>
        <pc:picChg chg="add mod">
          <ac:chgData name="Alexander Shellabear" userId="0ca55824ed806b73" providerId="LiveId" clId="{06D7DE60-1B28-4E96-8CA6-1FF98DFD9B05}" dt="2020-02-25T13:17:57.383" v="299" actId="1076"/>
          <ac:picMkLst>
            <pc:docMk/>
            <pc:sldMk cId="565798319" sldId="257"/>
            <ac:picMk id="10" creationId="{CA086723-2BE3-4E58-83A4-C6D5CEA0C738}"/>
          </ac:picMkLst>
        </pc:picChg>
        <pc:picChg chg="add mod">
          <ac:chgData name="Alexander Shellabear" userId="0ca55824ed806b73" providerId="LiveId" clId="{06D7DE60-1B28-4E96-8CA6-1FF98DFD9B05}" dt="2020-02-25T13:31:16.560" v="666" actId="164"/>
          <ac:picMkLst>
            <pc:docMk/>
            <pc:sldMk cId="565798319" sldId="257"/>
            <ac:picMk id="11" creationId="{B5A14652-245E-439F-BDD0-0CFECB62C90D}"/>
          </ac:picMkLst>
        </pc:picChg>
        <pc:picChg chg="add del mod">
          <ac:chgData name="Alexander Shellabear" userId="0ca55824ed806b73" providerId="LiveId" clId="{06D7DE60-1B28-4E96-8CA6-1FF98DFD9B05}" dt="2020-02-25T13:31:22.581" v="668" actId="478"/>
          <ac:picMkLst>
            <pc:docMk/>
            <pc:sldMk cId="565798319" sldId="257"/>
            <ac:picMk id="14" creationId="{953C5666-E787-4157-BAC0-3A4611092E3D}"/>
          </ac:picMkLst>
        </pc:picChg>
        <pc:picChg chg="add del mod">
          <ac:chgData name="Alexander Shellabear" userId="0ca55824ed806b73" providerId="LiveId" clId="{06D7DE60-1B28-4E96-8CA6-1FF98DFD9B05}" dt="2020-02-25T13:19:38.371" v="335" actId="478"/>
          <ac:picMkLst>
            <pc:docMk/>
            <pc:sldMk cId="565798319" sldId="257"/>
            <ac:picMk id="16" creationId="{4D27DBB8-148F-44C8-AB68-A637B4E27ACB}"/>
          </ac:picMkLst>
        </pc:picChg>
        <pc:picChg chg="add del mod">
          <ac:chgData name="Alexander Shellabear" userId="0ca55824ed806b73" providerId="LiveId" clId="{06D7DE60-1B28-4E96-8CA6-1FF98DFD9B05}" dt="2020-02-25T13:19:37.902" v="334" actId="478"/>
          <ac:picMkLst>
            <pc:docMk/>
            <pc:sldMk cId="565798319" sldId="257"/>
            <ac:picMk id="17" creationId="{80097DCA-33DA-4FF7-9449-21ED7182B140}"/>
          </ac:picMkLst>
        </pc:picChg>
        <pc:picChg chg="add del mod">
          <ac:chgData name="Alexander Shellabear" userId="0ca55824ed806b73" providerId="LiveId" clId="{06D7DE60-1B28-4E96-8CA6-1FF98DFD9B05}" dt="2020-02-25T13:20:07.087" v="342" actId="478"/>
          <ac:picMkLst>
            <pc:docMk/>
            <pc:sldMk cId="565798319" sldId="257"/>
            <ac:picMk id="18" creationId="{B03CB590-6813-43F5-9650-3005C4FF2653}"/>
          </ac:picMkLst>
        </pc:picChg>
        <pc:picChg chg="add del mod">
          <ac:chgData name="Alexander Shellabear" userId="0ca55824ed806b73" providerId="LiveId" clId="{06D7DE60-1B28-4E96-8CA6-1FF98DFD9B05}" dt="2020-02-25T13:20:06.681" v="341" actId="478"/>
          <ac:picMkLst>
            <pc:docMk/>
            <pc:sldMk cId="565798319" sldId="257"/>
            <ac:picMk id="20" creationId="{35190F9E-FD04-4881-8981-C3BA90DE144E}"/>
          </ac:picMkLst>
        </pc:picChg>
        <pc:picChg chg="add del mod">
          <ac:chgData name="Alexander Shellabear" userId="0ca55824ed806b73" providerId="LiveId" clId="{06D7DE60-1B28-4E96-8CA6-1FF98DFD9B05}" dt="2020-02-25T13:20:53.051" v="345" actId="478"/>
          <ac:picMkLst>
            <pc:docMk/>
            <pc:sldMk cId="565798319" sldId="257"/>
            <ac:picMk id="21" creationId="{0F32A0D0-C86F-461C-93C7-D9E0281C7A2D}"/>
          </ac:picMkLst>
        </pc:picChg>
        <pc:picChg chg="add mod">
          <ac:chgData name="Alexander Shellabear" userId="0ca55824ed806b73" providerId="LiveId" clId="{06D7DE60-1B28-4E96-8CA6-1FF98DFD9B05}" dt="2020-02-26T11:49:23.120" v="1043" actId="164"/>
          <ac:picMkLst>
            <pc:docMk/>
            <pc:sldMk cId="565798319" sldId="257"/>
            <ac:picMk id="22" creationId="{BFEF8B5F-8C43-49EC-8F8E-F3EC902295BC}"/>
          </ac:picMkLst>
        </pc:picChg>
        <pc:picChg chg="add del mod">
          <ac:chgData name="Alexander Shellabear" userId="0ca55824ed806b73" providerId="LiveId" clId="{06D7DE60-1B28-4E96-8CA6-1FF98DFD9B05}" dt="2020-02-25T13:23:43.427" v="362" actId="478"/>
          <ac:picMkLst>
            <pc:docMk/>
            <pc:sldMk cId="565798319" sldId="257"/>
            <ac:picMk id="25" creationId="{18A1C2F4-D4E1-496A-ADFF-77C0B57F12D7}"/>
          </ac:picMkLst>
        </pc:picChg>
        <pc:picChg chg="add del mod">
          <ac:chgData name="Alexander Shellabear" userId="0ca55824ed806b73" providerId="LiveId" clId="{06D7DE60-1B28-4E96-8CA6-1FF98DFD9B05}" dt="2020-02-25T13:24:47.918" v="423" actId="478"/>
          <ac:picMkLst>
            <pc:docMk/>
            <pc:sldMk cId="565798319" sldId="257"/>
            <ac:picMk id="26" creationId="{DD9D63B4-E911-412C-8089-2FA3FE04F0C0}"/>
          </ac:picMkLst>
        </pc:picChg>
        <pc:picChg chg="add del mod">
          <ac:chgData name="Alexander Shellabear" userId="0ca55824ed806b73" providerId="LiveId" clId="{06D7DE60-1B28-4E96-8CA6-1FF98DFD9B05}" dt="2020-02-25T13:24:48.980" v="424" actId="478"/>
          <ac:picMkLst>
            <pc:docMk/>
            <pc:sldMk cId="565798319" sldId="257"/>
            <ac:picMk id="28" creationId="{C1DC6CD4-6A3F-4B2A-8010-65C1B54D12AA}"/>
          </ac:picMkLst>
        </pc:picChg>
        <pc:picChg chg="add del mod">
          <ac:chgData name="Alexander Shellabear" userId="0ca55824ed806b73" providerId="LiveId" clId="{06D7DE60-1B28-4E96-8CA6-1FF98DFD9B05}" dt="2020-02-25T13:29:03.959" v="622" actId="478"/>
          <ac:picMkLst>
            <pc:docMk/>
            <pc:sldMk cId="565798319" sldId="257"/>
            <ac:picMk id="33" creationId="{7B6D3CCB-C517-40E1-A8A4-46A4A2BAD9E2}"/>
          </ac:picMkLst>
        </pc:picChg>
        <pc:picChg chg="add mod">
          <ac:chgData name="Alexander Shellabear" userId="0ca55824ed806b73" providerId="LiveId" clId="{06D7DE60-1B28-4E96-8CA6-1FF98DFD9B05}" dt="2020-02-26T11:46:26.192" v="786" actId="1076"/>
          <ac:picMkLst>
            <pc:docMk/>
            <pc:sldMk cId="565798319" sldId="257"/>
            <ac:picMk id="35" creationId="{81B08025-75CD-45B1-A828-36224F827BA5}"/>
          </ac:picMkLst>
        </pc:picChg>
        <pc:picChg chg="add mod">
          <ac:chgData name="Alexander Shellabear" userId="0ca55824ed806b73" providerId="LiveId" clId="{06D7DE60-1B28-4E96-8CA6-1FF98DFD9B05}" dt="2020-02-26T11:44:33.597" v="751" actId="164"/>
          <ac:picMkLst>
            <pc:docMk/>
            <pc:sldMk cId="565798319" sldId="257"/>
            <ac:picMk id="40" creationId="{A0B1AFE8-A6E9-4468-B5B3-27DCF391C0EA}"/>
          </ac:picMkLst>
        </pc:picChg>
        <pc:picChg chg="add del mod">
          <ac:chgData name="Alexander Shellabear" userId="0ca55824ed806b73" providerId="LiveId" clId="{06D7DE60-1B28-4E96-8CA6-1FF98DFD9B05}" dt="2020-02-25T13:31:52.741" v="678" actId="478"/>
          <ac:picMkLst>
            <pc:docMk/>
            <pc:sldMk cId="565798319" sldId="257"/>
            <ac:picMk id="41" creationId="{F22A8EA7-21A0-499C-A2BF-9F49C9356E5E}"/>
          </ac:picMkLst>
        </pc:picChg>
        <pc:picChg chg="add mod">
          <ac:chgData name="Alexander Shellabear" userId="0ca55824ed806b73" providerId="LiveId" clId="{06D7DE60-1B28-4E96-8CA6-1FF98DFD9B05}" dt="2020-02-25T13:33:16.770" v="688" actId="164"/>
          <ac:picMkLst>
            <pc:docMk/>
            <pc:sldMk cId="565798319" sldId="257"/>
            <ac:picMk id="43" creationId="{7CB39376-E886-43A2-AF23-9F7237DA2659}"/>
          </ac:picMkLst>
        </pc:picChg>
        <pc:picChg chg="add mod">
          <ac:chgData name="Alexander Shellabear" userId="0ca55824ed806b73" providerId="LiveId" clId="{06D7DE60-1B28-4E96-8CA6-1FF98DFD9B05}" dt="2020-02-25T13:31:32.282" v="672" actId="1076"/>
          <ac:picMkLst>
            <pc:docMk/>
            <pc:sldMk cId="565798319" sldId="257"/>
            <ac:picMk id="45" creationId="{F31B7E94-EDF6-4309-8350-F0E4C7DA2A21}"/>
          </ac:picMkLst>
        </pc:picChg>
        <pc:picChg chg="add mod">
          <ac:chgData name="Alexander Shellabear" userId="0ca55824ed806b73" providerId="LiveId" clId="{06D7DE60-1B28-4E96-8CA6-1FF98DFD9B05}" dt="2020-02-25T13:34:52.595" v="706" actId="164"/>
          <ac:picMkLst>
            <pc:docMk/>
            <pc:sldMk cId="565798319" sldId="257"/>
            <ac:picMk id="48" creationId="{6414123E-B9CB-4433-ACE7-A78BE6DA0F4A}"/>
          </ac:picMkLst>
        </pc:picChg>
        <pc:picChg chg="add mod">
          <ac:chgData name="Alexander Shellabear" userId="0ca55824ed806b73" providerId="LiveId" clId="{06D7DE60-1B28-4E96-8CA6-1FF98DFD9B05}" dt="2020-02-26T11:43:51.011" v="735" actId="164"/>
          <ac:picMkLst>
            <pc:docMk/>
            <pc:sldMk cId="565798319" sldId="257"/>
            <ac:picMk id="55" creationId="{972F3690-BB9B-4E58-8E5A-27E8FF38678C}"/>
          </ac:picMkLst>
        </pc:picChg>
        <pc:picChg chg="add mod">
          <ac:chgData name="Alexander Shellabear" userId="0ca55824ed806b73" providerId="LiveId" clId="{06D7DE60-1B28-4E96-8CA6-1FF98DFD9B05}" dt="2020-02-26T11:44:39.887" v="753" actId="164"/>
          <ac:picMkLst>
            <pc:docMk/>
            <pc:sldMk cId="565798319" sldId="257"/>
            <ac:picMk id="57" creationId="{76425ACB-F9C2-4FFF-8751-92BC035A85A0}"/>
          </ac:picMkLst>
        </pc:picChg>
        <pc:picChg chg="add mod">
          <ac:chgData name="Alexander Shellabear" userId="0ca55824ed806b73" providerId="LiveId" clId="{06D7DE60-1B28-4E96-8CA6-1FF98DFD9B05}" dt="2020-02-26T11:44:07.038" v="741" actId="1076"/>
          <ac:picMkLst>
            <pc:docMk/>
            <pc:sldMk cId="565798319" sldId="257"/>
            <ac:picMk id="58" creationId="{0360B413-C9AE-4538-AC13-C277C2295660}"/>
          </ac:picMkLst>
        </pc:picChg>
        <pc:picChg chg="add mod">
          <ac:chgData name="Alexander Shellabear" userId="0ca55824ed806b73" providerId="LiveId" clId="{06D7DE60-1B28-4E96-8CA6-1FF98DFD9B05}" dt="2020-02-26T11:44:23.475" v="748" actId="164"/>
          <ac:picMkLst>
            <pc:docMk/>
            <pc:sldMk cId="565798319" sldId="257"/>
            <ac:picMk id="60" creationId="{50B95D2A-75E1-4B8A-88CD-6A4F3EA3BA8B}"/>
          </ac:picMkLst>
        </pc:picChg>
        <pc:picChg chg="add mod">
          <ac:chgData name="Alexander Shellabear" userId="0ca55824ed806b73" providerId="LiveId" clId="{06D7DE60-1B28-4E96-8CA6-1FF98DFD9B05}" dt="2020-02-26T11:44:56.478" v="759" actId="164"/>
          <ac:picMkLst>
            <pc:docMk/>
            <pc:sldMk cId="565798319" sldId="257"/>
            <ac:picMk id="62" creationId="{A015105F-8D0C-49B6-B284-82989EA1DDA7}"/>
          </ac:picMkLst>
        </pc:picChg>
        <pc:picChg chg="add mod">
          <ac:chgData name="Alexander Shellabear" userId="0ca55824ed806b73" providerId="LiveId" clId="{06D7DE60-1B28-4E96-8CA6-1FF98DFD9B05}" dt="2020-02-26T11:45:18.705" v="768" actId="164"/>
          <ac:picMkLst>
            <pc:docMk/>
            <pc:sldMk cId="565798319" sldId="257"/>
            <ac:picMk id="66" creationId="{45292EDD-32E5-4635-88D4-CCED4DF86534}"/>
          </ac:picMkLst>
        </pc:picChg>
        <pc:picChg chg="add mod">
          <ac:chgData name="Alexander Shellabear" userId="0ca55824ed806b73" providerId="LiveId" clId="{06D7DE60-1B28-4E96-8CA6-1FF98DFD9B05}" dt="2020-02-25T13:33:27.148" v="691" actId="164"/>
          <ac:picMkLst>
            <pc:docMk/>
            <pc:sldMk cId="565798319" sldId="257"/>
            <ac:picMk id="1026" creationId="{98C2E7B5-5FD5-4668-8DF8-AD3DCE36B954}"/>
          </ac:picMkLst>
        </pc:picChg>
        <pc:picChg chg="add del mod">
          <ac:chgData name="Alexander Shellabear" userId="0ca55824ed806b73" providerId="LiveId" clId="{06D7DE60-1B28-4E96-8CA6-1FF98DFD9B05}" dt="2020-02-25T13:30:42.083" v="655" actId="478"/>
          <ac:picMkLst>
            <pc:docMk/>
            <pc:sldMk cId="565798319" sldId="257"/>
            <ac:picMk id="1028" creationId="{AF3BF822-C61C-4523-A34A-7D7311B0A30F}"/>
          </ac:picMkLst>
        </pc:picChg>
        <pc:picChg chg="add mod">
          <ac:chgData name="Alexander Shellabear" userId="0ca55824ed806b73" providerId="LiveId" clId="{06D7DE60-1B28-4E96-8CA6-1FF98DFD9B05}" dt="2020-02-25T13:33:49.926" v="696"/>
          <ac:picMkLst>
            <pc:docMk/>
            <pc:sldMk cId="565798319" sldId="257"/>
            <ac:picMk id="1030" creationId="{B5CD17B3-A754-4444-829D-9009F0D838C3}"/>
          </ac:picMkLst>
        </pc:picChg>
        <pc:picChg chg="add mod">
          <ac:chgData name="Alexander Shellabear" userId="0ca55824ed806b73" providerId="LiveId" clId="{06D7DE60-1B28-4E96-8CA6-1FF98DFD9B05}" dt="2020-02-26T11:44:13.133" v="745" actId="1076"/>
          <ac:picMkLst>
            <pc:docMk/>
            <pc:sldMk cId="565798319" sldId="257"/>
            <ac:picMk id="1032" creationId="{EB59F10F-B427-44B5-9BAD-9A3B9168E25D}"/>
          </ac:picMkLst>
        </pc:picChg>
        <pc:cxnChg chg="add mod">
          <ac:chgData name="Alexander Shellabear" userId="0ca55824ed806b73" providerId="LiveId" clId="{06D7DE60-1B28-4E96-8CA6-1FF98DFD9B05}" dt="2020-02-26T11:45:55.183" v="773" actId="1582"/>
          <ac:cxnSpMkLst>
            <pc:docMk/>
            <pc:sldMk cId="565798319" sldId="257"/>
            <ac:cxnSpMk id="64" creationId="{D95FF595-8BB8-41F9-BD4E-0D8BAD78A2FC}"/>
          </ac:cxnSpMkLst>
        </pc:cxnChg>
        <pc:cxnChg chg="add mod">
          <ac:chgData name="Alexander Shellabear" userId="0ca55824ed806b73" providerId="LiveId" clId="{06D7DE60-1B28-4E96-8CA6-1FF98DFD9B05}" dt="2020-02-29T23:59:26.970" v="5093" actId="404"/>
          <ac:cxnSpMkLst>
            <pc:docMk/>
            <pc:sldMk cId="565798319" sldId="257"/>
            <ac:cxnSpMk id="70" creationId="{BB5A176C-9610-4A9D-A08D-D9A70E70020E}"/>
          </ac:cxnSpMkLst>
        </pc:cxnChg>
        <pc:cxnChg chg="add del">
          <ac:chgData name="Alexander Shellabear" userId="0ca55824ed806b73" providerId="LiveId" clId="{06D7DE60-1B28-4E96-8CA6-1FF98DFD9B05}" dt="2020-02-26T11:46:44.351" v="792" actId="478"/>
          <ac:cxnSpMkLst>
            <pc:docMk/>
            <pc:sldMk cId="565798319" sldId="257"/>
            <ac:cxnSpMk id="73" creationId="{96ED7B08-088F-4306-90CF-D14D9C217238}"/>
          </ac:cxnSpMkLst>
        </pc:cxnChg>
        <pc:cxnChg chg="add mod">
          <ac:chgData name="Alexander Shellabear" userId="0ca55824ed806b73" providerId="LiveId" clId="{06D7DE60-1B28-4E96-8CA6-1FF98DFD9B05}" dt="2020-02-29T23:59:18.282" v="5067" actId="404"/>
          <ac:cxnSpMkLst>
            <pc:docMk/>
            <pc:sldMk cId="565798319" sldId="257"/>
            <ac:cxnSpMk id="74" creationId="{8133EEE9-3F94-4B53-9B41-27F96EAEF1B0}"/>
          </ac:cxnSpMkLst>
        </pc:cxnChg>
        <pc:cxnChg chg="add mod">
          <ac:chgData name="Alexander Shellabear" userId="0ca55824ed806b73" providerId="LiveId" clId="{06D7DE60-1B28-4E96-8CA6-1FF98DFD9B05}" dt="2020-02-26T11:48:56.376" v="1039" actId="692"/>
          <ac:cxnSpMkLst>
            <pc:docMk/>
            <pc:sldMk cId="565798319" sldId="257"/>
            <ac:cxnSpMk id="78" creationId="{7E9D6415-F7BA-42A4-93CF-EC58A9460F35}"/>
          </ac:cxnSpMkLst>
        </pc:cxnChg>
        <pc:cxnChg chg="add mod">
          <ac:chgData name="Alexander Shellabear" userId="0ca55824ed806b73" providerId="LiveId" clId="{06D7DE60-1B28-4E96-8CA6-1FF98DFD9B05}" dt="2020-02-29T23:59:13.543" v="5065" actId="14100"/>
          <ac:cxnSpMkLst>
            <pc:docMk/>
            <pc:sldMk cId="565798319" sldId="257"/>
            <ac:cxnSpMk id="81" creationId="{4870F831-DD37-46F7-A7EA-BF48BF58ABA0}"/>
          </ac:cxnSpMkLst>
        </pc:cxnChg>
      </pc:sldChg>
      <pc:sldChg chg="addSp delSp modSp del mod">
        <pc:chgData name="Alexander Shellabear" userId="0ca55824ed806b73" providerId="LiveId" clId="{06D7DE60-1B28-4E96-8CA6-1FF98DFD9B05}" dt="2020-02-25T13:08:57.133" v="96" actId="47"/>
        <pc:sldMkLst>
          <pc:docMk/>
          <pc:sldMk cId="3050404399" sldId="257"/>
        </pc:sldMkLst>
        <pc:picChg chg="add del mod modCrop">
          <ac:chgData name="Alexander Shellabear" userId="0ca55824ed806b73" providerId="LiveId" clId="{06D7DE60-1B28-4E96-8CA6-1FF98DFD9B05}" dt="2020-02-25T12:57:05.170" v="22" actId="478"/>
          <ac:picMkLst>
            <pc:docMk/>
            <pc:sldMk cId="3050404399" sldId="257"/>
            <ac:picMk id="4" creationId="{5746FACD-A3E7-4E4E-9E53-AF709ACDF422}"/>
          </ac:picMkLst>
        </pc:picChg>
      </pc:sldChg>
      <pc:sldChg chg="add del">
        <pc:chgData name="Alexander Shellabear" userId="0ca55824ed806b73" providerId="LiveId" clId="{06D7DE60-1B28-4E96-8CA6-1FF98DFD9B05}" dt="2020-02-25T12:53:52.548" v="6"/>
        <pc:sldMkLst>
          <pc:docMk/>
          <pc:sldMk cId="798001235" sldId="258"/>
        </pc:sldMkLst>
      </pc:sldChg>
      <pc:sldChg chg="addSp delSp add del mod">
        <pc:chgData name="Alexander Shellabear" userId="0ca55824ed806b73" providerId="LiveId" clId="{06D7DE60-1B28-4E96-8CA6-1FF98DFD9B05}" dt="2020-02-25T13:08:56.617" v="95" actId="47"/>
        <pc:sldMkLst>
          <pc:docMk/>
          <pc:sldMk cId="1936825811" sldId="258"/>
        </pc:sldMkLst>
        <pc:spChg chg="add del">
          <ac:chgData name="Alexander Shellabear" userId="0ca55824ed806b73" providerId="LiveId" clId="{06D7DE60-1B28-4E96-8CA6-1FF98DFD9B05}" dt="2020-02-25T12:58:38.783" v="30"/>
          <ac:spMkLst>
            <pc:docMk/>
            <pc:sldMk cId="1936825811" sldId="258"/>
            <ac:spMk id="4" creationId="{92CCD324-DF52-4CC8-A1E4-3F56E0BE7A5C}"/>
          </ac:spMkLst>
        </pc:spChg>
        <pc:spChg chg="add del">
          <ac:chgData name="Alexander Shellabear" userId="0ca55824ed806b73" providerId="LiveId" clId="{06D7DE60-1B28-4E96-8CA6-1FF98DFD9B05}" dt="2020-02-25T12:58:42.548" v="32" actId="478"/>
          <ac:spMkLst>
            <pc:docMk/>
            <pc:sldMk cId="1936825811" sldId="258"/>
            <ac:spMk id="5" creationId="{588210E7-9DBC-4AC7-8488-1F4A8C033EFF}"/>
          </ac:spMkLst>
        </pc:spChg>
      </pc:sldChg>
      <pc:sldChg chg="addSp delSp modSp add mod">
        <pc:chgData name="Alexander Shellabear" userId="0ca55824ed806b73" providerId="LiveId" clId="{06D7DE60-1B28-4E96-8CA6-1FF98DFD9B05}" dt="2020-02-29T10:07:09.025" v="4683" actId="20577"/>
        <pc:sldMkLst>
          <pc:docMk/>
          <pc:sldMk cId="3012530421" sldId="258"/>
        </pc:sldMkLst>
        <pc:spChg chg="mod">
          <ac:chgData name="Alexander Shellabear" userId="0ca55824ed806b73" providerId="LiveId" clId="{06D7DE60-1B28-4E96-8CA6-1FF98DFD9B05}" dt="2020-02-26T12:17:13.622" v="2617" actId="20577"/>
          <ac:spMkLst>
            <pc:docMk/>
            <pc:sldMk cId="3012530421" sldId="258"/>
            <ac:spMk id="2" creationId="{B82C5C9D-B17C-4505-BB94-61E1ED197769}"/>
          </ac:spMkLst>
        </pc:spChg>
        <pc:spChg chg="del">
          <ac:chgData name="Alexander Shellabear" userId="0ca55824ed806b73" providerId="LiveId" clId="{06D7DE60-1B28-4E96-8CA6-1FF98DFD9B05}" dt="2020-02-26T12:17:15.888" v="2618" actId="478"/>
          <ac:spMkLst>
            <pc:docMk/>
            <pc:sldMk cId="3012530421" sldId="258"/>
            <ac:spMk id="3" creationId="{8F45F1CB-E164-4E8F-ACA1-864B31D4C356}"/>
          </ac:spMkLst>
        </pc:spChg>
        <pc:spChg chg="mod">
          <ac:chgData name="Alexander Shellabear" userId="0ca55824ed806b73" providerId="LiveId" clId="{06D7DE60-1B28-4E96-8CA6-1FF98DFD9B05}" dt="2020-02-26T11:47:11.626" v="812" actId="20577"/>
          <ac:spMkLst>
            <pc:docMk/>
            <pc:sldMk cId="3012530421" sldId="258"/>
            <ac:spMk id="4" creationId="{66E30F79-B3EA-46D0-9C75-F17F2B6D6277}"/>
          </ac:spMkLst>
        </pc:spChg>
        <pc:spChg chg="mod">
          <ac:chgData name="Alexander Shellabear" userId="0ca55824ed806b73" providerId="LiveId" clId="{06D7DE60-1B28-4E96-8CA6-1FF98DFD9B05}" dt="2020-02-29T10:07:09.025" v="4683" actId="20577"/>
          <ac:spMkLst>
            <pc:docMk/>
            <pc:sldMk cId="3012530421" sldId="258"/>
            <ac:spMk id="5" creationId="{1AF374D3-FA98-4241-9037-1CF77FCC4E5D}"/>
          </ac:spMkLst>
        </pc:spChg>
        <pc:spChg chg="mod">
          <ac:chgData name="Alexander Shellabear" userId="0ca55824ed806b73" providerId="LiveId" clId="{06D7DE60-1B28-4E96-8CA6-1FF98DFD9B05}" dt="2020-02-26T12:17:44.386" v="2626" actId="20577"/>
          <ac:spMkLst>
            <pc:docMk/>
            <pc:sldMk cId="3012530421" sldId="258"/>
            <ac:spMk id="8" creationId="{24218C6D-1E01-476D-8462-E67D3019C92F}"/>
          </ac:spMkLst>
        </pc:spChg>
        <pc:spChg chg="add mod">
          <ac:chgData name="Alexander Shellabear" userId="0ca55824ed806b73" providerId="LiveId" clId="{06D7DE60-1B28-4E96-8CA6-1FF98DFD9B05}" dt="2020-02-29T09:10:33.037" v="3001" actId="164"/>
          <ac:spMkLst>
            <pc:docMk/>
            <pc:sldMk cId="3012530421" sldId="258"/>
            <ac:spMk id="16" creationId="{FF9F8861-39E2-4C94-B741-DB7C490DA5C3}"/>
          </ac:spMkLst>
        </pc:spChg>
        <pc:spChg chg="add mod">
          <ac:chgData name="Alexander Shellabear" userId="0ca55824ed806b73" providerId="LiveId" clId="{06D7DE60-1B28-4E96-8CA6-1FF98DFD9B05}" dt="2020-02-29T09:37:31.146" v="3185" actId="164"/>
          <ac:spMkLst>
            <pc:docMk/>
            <pc:sldMk cId="3012530421" sldId="258"/>
            <ac:spMk id="18" creationId="{920FFCA1-3D6B-4A6F-BD04-F4B0D31152F3}"/>
          </ac:spMkLst>
        </pc:spChg>
        <pc:spChg chg="add mod">
          <ac:chgData name="Alexander Shellabear" userId="0ca55824ed806b73" providerId="LiveId" clId="{06D7DE60-1B28-4E96-8CA6-1FF98DFD9B05}" dt="2020-02-29T09:10:27.982" v="3000" actId="164"/>
          <ac:spMkLst>
            <pc:docMk/>
            <pc:sldMk cId="3012530421" sldId="258"/>
            <ac:spMk id="21" creationId="{601BFD71-42D5-4CE3-8398-4A2C05ED5010}"/>
          </ac:spMkLst>
        </pc:spChg>
        <pc:spChg chg="add mod">
          <ac:chgData name="Alexander Shellabear" userId="0ca55824ed806b73" providerId="LiveId" clId="{06D7DE60-1B28-4E96-8CA6-1FF98DFD9B05}" dt="2020-02-29T09:10:19.602" v="2999" actId="164"/>
          <ac:spMkLst>
            <pc:docMk/>
            <pc:sldMk cId="3012530421" sldId="258"/>
            <ac:spMk id="24" creationId="{1703186B-DA8F-40FD-A2E7-C7EA0C1CD996}"/>
          </ac:spMkLst>
        </pc:spChg>
        <pc:spChg chg="add mod">
          <ac:chgData name="Alexander Shellabear" userId="0ca55824ed806b73" providerId="LiveId" clId="{06D7DE60-1B28-4E96-8CA6-1FF98DFD9B05}" dt="2020-02-29T09:42:07.578" v="3387" actId="1076"/>
          <ac:spMkLst>
            <pc:docMk/>
            <pc:sldMk cId="3012530421" sldId="258"/>
            <ac:spMk id="28" creationId="{E6788CF6-B6A5-47FE-8A66-97D1240E51D9}"/>
          </ac:spMkLst>
        </pc:spChg>
        <pc:spChg chg="add mod">
          <ac:chgData name="Alexander Shellabear" userId="0ca55824ed806b73" providerId="LiveId" clId="{06D7DE60-1B28-4E96-8CA6-1FF98DFD9B05}" dt="2020-02-29T09:42:07.578" v="3387" actId="1076"/>
          <ac:spMkLst>
            <pc:docMk/>
            <pc:sldMk cId="3012530421" sldId="258"/>
            <ac:spMk id="34" creationId="{A0DD41EA-D23A-41BF-BD5D-468BA4921D35}"/>
          </ac:spMkLst>
        </pc:spChg>
        <pc:spChg chg="add mod">
          <ac:chgData name="Alexander Shellabear" userId="0ca55824ed806b73" providerId="LiveId" clId="{06D7DE60-1B28-4E96-8CA6-1FF98DFD9B05}" dt="2020-02-29T09:39:10.170" v="3358" actId="1076"/>
          <ac:spMkLst>
            <pc:docMk/>
            <pc:sldMk cId="3012530421" sldId="258"/>
            <ac:spMk id="39" creationId="{5355E595-DBEF-43AD-A1B3-090DC46C007F}"/>
          </ac:spMkLst>
        </pc:spChg>
        <pc:spChg chg="add mod ord">
          <ac:chgData name="Alexander Shellabear" userId="0ca55824ed806b73" providerId="LiveId" clId="{06D7DE60-1B28-4E96-8CA6-1FF98DFD9B05}" dt="2020-02-29T09:42:07.578" v="3387" actId="1076"/>
          <ac:spMkLst>
            <pc:docMk/>
            <pc:sldMk cId="3012530421" sldId="258"/>
            <ac:spMk id="40" creationId="{64719F37-33D6-4460-899A-AB045DC53950}"/>
          </ac:spMkLst>
        </pc:spChg>
        <pc:spChg chg="add mod">
          <ac:chgData name="Alexander Shellabear" userId="0ca55824ed806b73" providerId="LiveId" clId="{06D7DE60-1B28-4E96-8CA6-1FF98DFD9B05}" dt="2020-02-29T09:46:10.018" v="3795" actId="14100"/>
          <ac:spMkLst>
            <pc:docMk/>
            <pc:sldMk cId="3012530421" sldId="258"/>
            <ac:spMk id="41" creationId="{605AB2E2-2280-4635-9BF0-5E79DF792F6A}"/>
          </ac:spMkLst>
        </pc:spChg>
        <pc:spChg chg="add mod">
          <ac:chgData name="Alexander Shellabear" userId="0ca55824ed806b73" providerId="LiveId" clId="{06D7DE60-1B28-4E96-8CA6-1FF98DFD9B05}" dt="2020-02-29T09:46:27.142" v="3799" actId="113"/>
          <ac:spMkLst>
            <pc:docMk/>
            <pc:sldMk cId="3012530421" sldId="258"/>
            <ac:spMk id="42" creationId="{8BD9C12E-5993-4ED4-A526-65703B3D3449}"/>
          </ac:spMkLst>
        </pc:spChg>
        <pc:grpChg chg="add del mod">
          <ac:chgData name="Alexander Shellabear" userId="0ca55824ed806b73" providerId="LiveId" clId="{06D7DE60-1B28-4E96-8CA6-1FF98DFD9B05}" dt="2020-02-29T09:04:48.381" v="2849" actId="478"/>
          <ac:grpSpMkLst>
            <pc:docMk/>
            <pc:sldMk cId="3012530421" sldId="258"/>
            <ac:grpSpMk id="7" creationId="{775CC4AF-420A-4E92-8D2B-1D6C9C8DE918}"/>
          </ac:grpSpMkLst>
        </pc:grpChg>
        <pc:grpChg chg="add mod">
          <ac:chgData name="Alexander Shellabear" userId="0ca55824ed806b73" providerId="LiveId" clId="{06D7DE60-1B28-4E96-8CA6-1FF98DFD9B05}" dt="2020-02-29T09:41:54.938" v="3385" actId="1076"/>
          <ac:grpSpMkLst>
            <pc:docMk/>
            <pc:sldMk cId="3012530421" sldId="258"/>
            <ac:grpSpMk id="25" creationId="{B4FF14CE-847A-42AC-97FA-A98F3101504B}"/>
          </ac:grpSpMkLst>
        </pc:grpChg>
        <pc:grpChg chg="add mod">
          <ac:chgData name="Alexander Shellabear" userId="0ca55824ed806b73" providerId="LiveId" clId="{06D7DE60-1B28-4E96-8CA6-1FF98DFD9B05}" dt="2020-02-29T09:41:54.938" v="3385" actId="1076"/>
          <ac:grpSpMkLst>
            <pc:docMk/>
            <pc:sldMk cId="3012530421" sldId="258"/>
            <ac:grpSpMk id="26" creationId="{3B5C7C86-5AA0-4EDB-A502-C282A76F8724}"/>
          </ac:grpSpMkLst>
        </pc:grpChg>
        <pc:grpChg chg="add mod">
          <ac:chgData name="Alexander Shellabear" userId="0ca55824ed806b73" providerId="LiveId" clId="{06D7DE60-1B28-4E96-8CA6-1FF98DFD9B05}" dt="2020-02-29T09:41:58.026" v="3386" actId="1076"/>
          <ac:grpSpMkLst>
            <pc:docMk/>
            <pc:sldMk cId="3012530421" sldId="258"/>
            <ac:grpSpMk id="27" creationId="{1C891C92-B9D5-404A-8D9D-5E939918DA38}"/>
          </ac:grpSpMkLst>
        </pc:grpChg>
        <pc:grpChg chg="add del mod">
          <ac:chgData name="Alexander Shellabear" userId="0ca55824ed806b73" providerId="LiveId" clId="{06D7DE60-1B28-4E96-8CA6-1FF98DFD9B05}" dt="2020-02-29T09:28:48.298" v="3075" actId="478"/>
          <ac:grpSpMkLst>
            <pc:docMk/>
            <pc:sldMk cId="3012530421" sldId="258"/>
            <ac:grpSpMk id="31" creationId="{1F1E541F-D80A-44D6-B0D7-76923F7E8470}"/>
          </ac:grpSpMkLst>
        </pc:grpChg>
        <pc:grpChg chg="add mod">
          <ac:chgData name="Alexander Shellabear" userId="0ca55824ed806b73" providerId="LiveId" clId="{06D7DE60-1B28-4E96-8CA6-1FF98DFD9B05}" dt="2020-02-29T09:46:28.885" v="3801" actId="1076"/>
          <ac:grpSpMkLst>
            <pc:docMk/>
            <pc:sldMk cId="3012530421" sldId="258"/>
            <ac:grpSpMk id="38" creationId="{78EEDE93-9593-4414-9446-1E4E2B4FD086}"/>
          </ac:grpSpMkLst>
        </pc:grpChg>
        <pc:graphicFrameChg chg="add del mod">
          <ac:chgData name="Alexander Shellabear" userId="0ca55824ed806b73" providerId="LiveId" clId="{06D7DE60-1B28-4E96-8CA6-1FF98DFD9B05}" dt="2020-02-29T08:34:21.476" v="2657" actId="478"/>
          <ac:graphicFrameMkLst>
            <pc:docMk/>
            <pc:sldMk cId="3012530421" sldId="258"/>
            <ac:graphicFrameMk id="12" creationId="{CC92B63F-02AD-4985-9555-43009C410F4A}"/>
          </ac:graphicFrameMkLst>
        </pc:graphicFrameChg>
        <pc:graphicFrameChg chg="add mod">
          <ac:chgData name="Alexander Shellabear" userId="0ca55824ed806b73" providerId="LiveId" clId="{06D7DE60-1B28-4E96-8CA6-1FF98DFD9B05}" dt="2020-02-29T09:10:33.037" v="3001" actId="164"/>
          <ac:graphicFrameMkLst>
            <pc:docMk/>
            <pc:sldMk cId="3012530421" sldId="258"/>
            <ac:graphicFrameMk id="15" creationId="{6F66510F-4435-4136-9D14-2978C554EBCC}"/>
          </ac:graphicFrameMkLst>
        </pc:graphicFrameChg>
        <pc:graphicFrameChg chg="add mod">
          <ac:chgData name="Alexander Shellabear" userId="0ca55824ed806b73" providerId="LiveId" clId="{06D7DE60-1B28-4E96-8CA6-1FF98DFD9B05}" dt="2020-02-29T09:37:31.146" v="3185" actId="164"/>
          <ac:graphicFrameMkLst>
            <pc:docMk/>
            <pc:sldMk cId="3012530421" sldId="258"/>
            <ac:graphicFrameMk id="17" creationId="{C7991C31-9BED-4E37-BF2A-145B8A4A450D}"/>
          </ac:graphicFrameMkLst>
        </pc:graphicFrameChg>
        <pc:graphicFrameChg chg="mod">
          <ac:chgData name="Alexander Shellabear" userId="0ca55824ed806b73" providerId="LiveId" clId="{06D7DE60-1B28-4E96-8CA6-1FF98DFD9B05}" dt="2020-02-29T09:22:58.424" v="3061" actId="1957"/>
          <ac:graphicFrameMkLst>
            <pc:docMk/>
            <pc:sldMk cId="3012530421" sldId="258"/>
            <ac:graphicFrameMk id="32" creationId="{311AD2E3-672F-488A-9074-97D3F1B558EA}"/>
          </ac:graphicFrameMkLst>
        </pc:graphicFrameChg>
        <pc:picChg chg="add mod">
          <ac:chgData name="Alexander Shellabear" userId="0ca55824ed806b73" providerId="LiveId" clId="{06D7DE60-1B28-4E96-8CA6-1FF98DFD9B05}" dt="2020-02-29T09:10:27.982" v="3000" actId="164"/>
          <ac:picMkLst>
            <pc:docMk/>
            <pc:sldMk cId="3012530421" sldId="258"/>
            <ac:picMk id="20" creationId="{87325234-1071-4DE6-B4BB-A1C2B5718DFB}"/>
          </ac:picMkLst>
        </pc:picChg>
        <pc:picChg chg="add mod">
          <ac:chgData name="Alexander Shellabear" userId="0ca55824ed806b73" providerId="LiveId" clId="{06D7DE60-1B28-4E96-8CA6-1FF98DFD9B05}" dt="2020-02-29T09:10:19.602" v="2999" actId="164"/>
          <ac:picMkLst>
            <pc:docMk/>
            <pc:sldMk cId="3012530421" sldId="258"/>
            <ac:picMk id="23" creationId="{B10D7E0F-4A1E-4C28-BD4D-05EA5DFE3FA7}"/>
          </ac:picMkLst>
        </pc:picChg>
        <pc:picChg chg="add mod">
          <ac:chgData name="Alexander Shellabear" userId="0ca55824ed806b73" providerId="LiveId" clId="{06D7DE60-1B28-4E96-8CA6-1FF98DFD9B05}" dt="2020-02-29T09:42:07.578" v="3387" actId="1076"/>
          <ac:picMkLst>
            <pc:docMk/>
            <pc:sldMk cId="3012530421" sldId="258"/>
            <ac:picMk id="30" creationId="{55CCF76C-6AB4-40E6-A7B6-EC07997497F5}"/>
          </ac:picMkLst>
        </pc:picChg>
        <pc:picChg chg="add del mod">
          <ac:chgData name="Alexander Shellabear" userId="0ca55824ed806b73" providerId="LiveId" clId="{06D7DE60-1B28-4E96-8CA6-1FF98DFD9B05}" dt="2020-02-29T09:37:15.264" v="3181" actId="478"/>
          <ac:picMkLst>
            <pc:docMk/>
            <pc:sldMk cId="3012530421" sldId="258"/>
            <ac:picMk id="36" creationId="{9A26E482-F3CE-4314-A75A-9BB7CFF144E8}"/>
          </ac:picMkLst>
        </pc:picChg>
        <pc:picChg chg="add mod">
          <ac:chgData name="Alexander Shellabear" userId="0ca55824ed806b73" providerId="LiveId" clId="{06D7DE60-1B28-4E96-8CA6-1FF98DFD9B05}" dt="2020-02-29T09:39:08.434" v="3357" actId="1076"/>
          <ac:picMkLst>
            <pc:docMk/>
            <pc:sldMk cId="3012530421" sldId="258"/>
            <ac:picMk id="37" creationId="{1AC1464A-2B2C-42B1-B2D2-C4C9BD43EC30}"/>
          </ac:picMkLst>
        </pc:picChg>
      </pc:sldChg>
      <pc:sldChg chg="addSp delSp modSp add del mod">
        <pc:chgData name="Alexander Shellabear" userId="0ca55824ed806b73" providerId="LiveId" clId="{06D7DE60-1B28-4E96-8CA6-1FF98DFD9B05}" dt="2020-02-25T13:08:55.837" v="94" actId="47"/>
        <pc:sldMkLst>
          <pc:docMk/>
          <pc:sldMk cId="1053659746" sldId="259"/>
        </pc:sldMkLst>
        <pc:picChg chg="add del mod">
          <ac:chgData name="Alexander Shellabear" userId="0ca55824ed806b73" providerId="LiveId" clId="{06D7DE60-1B28-4E96-8CA6-1FF98DFD9B05}" dt="2020-02-25T13:07:19.936" v="89" actId="478"/>
          <ac:picMkLst>
            <pc:docMk/>
            <pc:sldMk cId="1053659746" sldId="259"/>
            <ac:picMk id="2" creationId="{69C6C8EC-959C-4C33-868E-22363E9A726D}"/>
          </ac:picMkLst>
        </pc:picChg>
      </pc:sldChg>
      <pc:sldChg chg="addSp delSp modSp add mod">
        <pc:chgData name="Alexander Shellabear" userId="0ca55824ed806b73" providerId="LiveId" clId="{06D7DE60-1B28-4E96-8CA6-1FF98DFD9B05}" dt="2020-03-02T11:52:25.907" v="11178" actId="20577"/>
        <pc:sldMkLst>
          <pc:docMk/>
          <pc:sldMk cId="4173705614" sldId="259"/>
        </pc:sldMkLst>
        <pc:spChg chg="mod">
          <ac:chgData name="Alexander Shellabear" userId="0ca55824ed806b73" providerId="LiveId" clId="{06D7DE60-1B28-4E96-8CA6-1FF98DFD9B05}" dt="2020-02-26T12:14:01.942" v="2304" actId="20577"/>
          <ac:spMkLst>
            <pc:docMk/>
            <pc:sldMk cId="4173705614" sldId="259"/>
            <ac:spMk id="2" creationId="{6E8BF5F0-3BD0-4583-BFE6-F17423012F3D}"/>
          </ac:spMkLst>
        </pc:spChg>
        <pc:spChg chg="del">
          <ac:chgData name="Alexander Shellabear" userId="0ca55824ed806b73" providerId="LiveId" clId="{06D7DE60-1B28-4E96-8CA6-1FF98DFD9B05}" dt="2020-02-26T11:47:34.247" v="846" actId="478"/>
          <ac:spMkLst>
            <pc:docMk/>
            <pc:sldMk cId="4173705614" sldId="259"/>
            <ac:spMk id="3" creationId="{8D431195-D747-4759-BA5E-7448F11A9DB8}"/>
          </ac:spMkLst>
        </pc:spChg>
        <pc:spChg chg="mod">
          <ac:chgData name="Alexander Shellabear" userId="0ca55824ed806b73" providerId="LiveId" clId="{06D7DE60-1B28-4E96-8CA6-1FF98DFD9B05}" dt="2020-02-26T11:47:28.248" v="845" actId="20577"/>
          <ac:spMkLst>
            <pc:docMk/>
            <pc:sldMk cId="4173705614" sldId="259"/>
            <ac:spMk id="4" creationId="{9C2FB1E5-3161-4290-9538-D8D95F88C5F2}"/>
          </ac:spMkLst>
        </pc:spChg>
        <pc:spChg chg="del">
          <ac:chgData name="Alexander Shellabear" userId="0ca55824ed806b73" providerId="LiveId" clId="{06D7DE60-1B28-4E96-8CA6-1FF98DFD9B05}" dt="2020-02-26T12:15:12.875" v="2364" actId="478"/>
          <ac:spMkLst>
            <pc:docMk/>
            <pc:sldMk cId="4173705614" sldId="259"/>
            <ac:spMk id="5" creationId="{53A82379-6ADF-4D28-B75A-885DC2F5FF2F}"/>
          </ac:spMkLst>
        </pc:spChg>
        <pc:spChg chg="mod">
          <ac:chgData name="Alexander Shellabear" userId="0ca55824ed806b73" providerId="LiveId" clId="{06D7DE60-1B28-4E96-8CA6-1FF98DFD9B05}" dt="2020-02-26T12:00:24.869" v="1682" actId="404"/>
          <ac:spMkLst>
            <pc:docMk/>
            <pc:sldMk cId="4173705614" sldId="259"/>
            <ac:spMk id="8" creationId="{A9A2C33B-7EF2-4346-B751-5EE3C70B6025}"/>
          </ac:spMkLst>
        </pc:spChg>
        <pc:spChg chg="add mod">
          <ac:chgData name="Alexander Shellabear" userId="0ca55824ed806b73" providerId="LiveId" clId="{06D7DE60-1B28-4E96-8CA6-1FF98DFD9B05}" dt="2020-02-26T12:02:00.020" v="1790" actId="1076"/>
          <ac:spMkLst>
            <pc:docMk/>
            <pc:sldMk cId="4173705614" sldId="259"/>
            <ac:spMk id="10" creationId="{2DA00B8D-5E9D-4EBB-9C22-2E2F4F342E6F}"/>
          </ac:spMkLst>
        </pc:spChg>
        <pc:spChg chg="mod">
          <ac:chgData name="Alexander Shellabear" userId="0ca55824ed806b73" providerId="LiveId" clId="{06D7DE60-1B28-4E96-8CA6-1FF98DFD9B05}" dt="2020-02-26T11:49:40.273" v="1054" actId="6549"/>
          <ac:spMkLst>
            <pc:docMk/>
            <pc:sldMk cId="4173705614" sldId="259"/>
            <ac:spMk id="13" creationId="{829DADA3-F6CB-40C8-B40F-FB46124DC26E}"/>
          </ac:spMkLst>
        </pc:spChg>
        <pc:spChg chg="add mod">
          <ac:chgData name="Alexander Shellabear" userId="0ca55824ed806b73" providerId="LiveId" clId="{06D7DE60-1B28-4E96-8CA6-1FF98DFD9B05}" dt="2020-02-26T12:02:02.348" v="1791" actId="1076"/>
          <ac:spMkLst>
            <pc:docMk/>
            <pc:sldMk cId="4173705614" sldId="259"/>
            <ac:spMk id="14" creationId="{A53F053D-3C8D-44E5-BC65-4DF518702725}"/>
          </ac:spMkLst>
        </pc:spChg>
        <pc:spChg chg="mod">
          <ac:chgData name="Alexander Shellabear" userId="0ca55824ed806b73" providerId="LiveId" clId="{06D7DE60-1B28-4E96-8CA6-1FF98DFD9B05}" dt="2020-03-02T11:52:18.799" v="11148" actId="20577"/>
          <ac:spMkLst>
            <pc:docMk/>
            <pc:sldMk cId="4173705614" sldId="259"/>
            <ac:spMk id="17" creationId="{E7045582-C5BD-4767-8D18-A9E9FDD3BF09}"/>
          </ac:spMkLst>
        </pc:spChg>
        <pc:spChg chg="add mod">
          <ac:chgData name="Alexander Shellabear" userId="0ca55824ed806b73" providerId="LiveId" clId="{06D7DE60-1B28-4E96-8CA6-1FF98DFD9B05}" dt="2020-02-26T12:15:32.608" v="2375" actId="1076"/>
          <ac:spMkLst>
            <pc:docMk/>
            <pc:sldMk cId="4173705614" sldId="259"/>
            <ac:spMk id="18" creationId="{3756D7F5-D6E0-4A09-ADD9-798E06A05AC1}"/>
          </ac:spMkLst>
        </pc:spChg>
        <pc:spChg chg="add mod">
          <ac:chgData name="Alexander Shellabear" userId="0ca55824ed806b73" providerId="LiveId" clId="{06D7DE60-1B28-4E96-8CA6-1FF98DFD9B05}" dt="2020-02-26T12:02:04.724" v="1792" actId="1076"/>
          <ac:spMkLst>
            <pc:docMk/>
            <pc:sldMk cId="4173705614" sldId="259"/>
            <ac:spMk id="19" creationId="{393E9793-65D3-4027-80E3-1C0B3C38A74F}"/>
          </ac:spMkLst>
        </pc:spChg>
        <pc:spChg chg="add del mod">
          <ac:chgData name="Alexander Shellabear" userId="0ca55824ed806b73" providerId="LiveId" clId="{06D7DE60-1B28-4E96-8CA6-1FF98DFD9B05}" dt="2020-02-26T12:00:14.072" v="1678" actId="478"/>
          <ac:spMkLst>
            <pc:docMk/>
            <pc:sldMk cId="4173705614" sldId="259"/>
            <ac:spMk id="20" creationId="{DEAF5529-7C4E-40DE-BCDA-DA1CCD25AD11}"/>
          </ac:spMkLst>
        </pc:spChg>
        <pc:spChg chg="mod">
          <ac:chgData name="Alexander Shellabear" userId="0ca55824ed806b73" providerId="LiveId" clId="{06D7DE60-1B28-4E96-8CA6-1FF98DFD9B05}" dt="2020-02-26T12:13:04.804" v="2146" actId="20577"/>
          <ac:spMkLst>
            <pc:docMk/>
            <pc:sldMk cId="4173705614" sldId="259"/>
            <ac:spMk id="22" creationId="{92EBFB54-C34D-4002-9E7B-74156B3ACB45}"/>
          </ac:spMkLst>
        </pc:spChg>
        <pc:spChg chg="mod">
          <ac:chgData name="Alexander Shellabear" userId="0ca55824ed806b73" providerId="LiveId" clId="{06D7DE60-1B28-4E96-8CA6-1FF98DFD9B05}" dt="2020-03-02T11:52:25.907" v="11178" actId="20577"/>
          <ac:spMkLst>
            <pc:docMk/>
            <pc:sldMk cId="4173705614" sldId="259"/>
            <ac:spMk id="26" creationId="{8DF0EED9-FB3B-429F-81AA-23382DFD4C4A}"/>
          </ac:spMkLst>
        </pc:spChg>
        <pc:spChg chg="add mod">
          <ac:chgData name="Alexander Shellabear" userId="0ca55824ed806b73" providerId="LiveId" clId="{06D7DE60-1B28-4E96-8CA6-1FF98DFD9B05}" dt="2020-02-26T12:01:52.786" v="1788" actId="20577"/>
          <ac:spMkLst>
            <pc:docMk/>
            <pc:sldMk cId="4173705614" sldId="259"/>
            <ac:spMk id="27" creationId="{0783643C-3B23-4F6D-8625-401B63442220}"/>
          </ac:spMkLst>
        </pc:spChg>
        <pc:spChg chg="add mod">
          <ac:chgData name="Alexander Shellabear" userId="0ca55824ed806b73" providerId="LiveId" clId="{06D7DE60-1B28-4E96-8CA6-1FF98DFD9B05}" dt="2020-02-26T12:15:27.847" v="2372" actId="1076"/>
          <ac:spMkLst>
            <pc:docMk/>
            <pc:sldMk cId="4173705614" sldId="259"/>
            <ac:spMk id="28" creationId="{CF4F4CAC-5E6C-4C98-A63A-A9885BC518DB}"/>
          </ac:spMkLst>
        </pc:spChg>
        <pc:spChg chg="mod">
          <ac:chgData name="Alexander Shellabear" userId="0ca55824ed806b73" providerId="LiveId" clId="{06D7DE60-1B28-4E96-8CA6-1FF98DFD9B05}" dt="2020-02-26T12:02:21.847" v="1804" actId="404"/>
          <ac:spMkLst>
            <pc:docMk/>
            <pc:sldMk cId="4173705614" sldId="259"/>
            <ac:spMk id="31" creationId="{DC0F7B2D-F5AA-4DE7-BA56-D726419D4C84}"/>
          </ac:spMkLst>
        </pc:spChg>
        <pc:spChg chg="add mod">
          <ac:chgData name="Alexander Shellabear" userId="0ca55824ed806b73" providerId="LiveId" clId="{06D7DE60-1B28-4E96-8CA6-1FF98DFD9B05}" dt="2020-02-26T12:15:00.189" v="2359" actId="14100"/>
          <ac:spMkLst>
            <pc:docMk/>
            <pc:sldMk cId="4173705614" sldId="259"/>
            <ac:spMk id="32" creationId="{4E4C7460-F232-4EEE-8FD7-68B3CED06FB8}"/>
          </ac:spMkLst>
        </pc:spChg>
        <pc:spChg chg="mod">
          <ac:chgData name="Alexander Shellabear" userId="0ca55824ed806b73" providerId="LiveId" clId="{06D7DE60-1B28-4E96-8CA6-1FF98DFD9B05}" dt="2020-02-26T12:03:16.798" v="1932" actId="20577"/>
          <ac:spMkLst>
            <pc:docMk/>
            <pc:sldMk cId="4173705614" sldId="259"/>
            <ac:spMk id="34" creationId="{6E4C50A0-28AD-4DF6-B0E6-E4C13C18602C}"/>
          </ac:spMkLst>
        </pc:spChg>
        <pc:spChg chg="add mod">
          <ac:chgData name="Alexander Shellabear" userId="0ca55824ed806b73" providerId="LiveId" clId="{06D7DE60-1B28-4E96-8CA6-1FF98DFD9B05}" dt="2020-03-01T00:25:07.003" v="5720" actId="20577"/>
          <ac:spMkLst>
            <pc:docMk/>
            <pc:sldMk cId="4173705614" sldId="259"/>
            <ac:spMk id="36" creationId="{85D818C4-CEE7-4B67-811C-EA284800F68C}"/>
          </ac:spMkLst>
        </pc:spChg>
        <pc:spChg chg="mod">
          <ac:chgData name="Alexander Shellabear" userId="0ca55824ed806b73" providerId="LiveId" clId="{06D7DE60-1B28-4E96-8CA6-1FF98DFD9B05}" dt="2020-02-26T12:16:04.055" v="2401" actId="20577"/>
          <ac:spMkLst>
            <pc:docMk/>
            <pc:sldMk cId="4173705614" sldId="259"/>
            <ac:spMk id="38" creationId="{BF72E8A7-72CC-40C4-9592-F7BFF7C5F124}"/>
          </ac:spMkLst>
        </pc:spChg>
        <pc:spChg chg="add mod">
          <ac:chgData name="Alexander Shellabear" userId="0ca55824ed806b73" providerId="LiveId" clId="{06D7DE60-1B28-4E96-8CA6-1FF98DFD9B05}" dt="2020-02-26T12:16:34.077" v="2513" actId="1076"/>
          <ac:spMkLst>
            <pc:docMk/>
            <pc:sldMk cId="4173705614" sldId="259"/>
            <ac:spMk id="40" creationId="{72041B61-77CA-462E-8A0C-26E887E4B810}"/>
          </ac:spMkLst>
        </pc:spChg>
        <pc:grpChg chg="add mod">
          <ac:chgData name="Alexander Shellabear" userId="0ca55824ed806b73" providerId="LiveId" clId="{06D7DE60-1B28-4E96-8CA6-1FF98DFD9B05}" dt="2020-02-26T11:59:19.934" v="1600" actId="1076"/>
          <ac:grpSpMkLst>
            <pc:docMk/>
            <pc:sldMk cId="4173705614" sldId="259"/>
            <ac:grpSpMk id="7" creationId="{F41B9961-D2D4-4DF9-8820-B7F3CBFF4F6A}"/>
          </ac:grpSpMkLst>
        </pc:grpChg>
        <pc:grpChg chg="add del mod">
          <ac:chgData name="Alexander Shellabear" userId="0ca55824ed806b73" providerId="LiveId" clId="{06D7DE60-1B28-4E96-8CA6-1FF98DFD9B05}" dt="2020-02-26T12:00:31.446" v="1685" actId="478"/>
          <ac:grpSpMkLst>
            <pc:docMk/>
            <pc:sldMk cId="4173705614" sldId="259"/>
            <ac:grpSpMk id="11" creationId="{934D992D-F19D-4817-9A3C-4AF613AEED7F}"/>
          </ac:grpSpMkLst>
        </pc:grpChg>
        <pc:grpChg chg="add mod">
          <ac:chgData name="Alexander Shellabear" userId="0ca55824ed806b73" providerId="LiveId" clId="{06D7DE60-1B28-4E96-8CA6-1FF98DFD9B05}" dt="2020-02-26T12:01:00.164" v="1709" actId="1076"/>
          <ac:grpSpMkLst>
            <pc:docMk/>
            <pc:sldMk cId="4173705614" sldId="259"/>
            <ac:grpSpMk id="15" creationId="{481CB6E6-84F7-42EE-8269-9EAAA7D3E99F}"/>
          </ac:grpSpMkLst>
        </pc:grpChg>
        <pc:grpChg chg="add mod">
          <ac:chgData name="Alexander Shellabear" userId="0ca55824ed806b73" providerId="LiveId" clId="{06D7DE60-1B28-4E96-8CA6-1FF98DFD9B05}" dt="2020-02-26T12:00:36.150" v="1688" actId="1076"/>
          <ac:grpSpMkLst>
            <pc:docMk/>
            <pc:sldMk cId="4173705614" sldId="259"/>
            <ac:grpSpMk id="21" creationId="{E1922692-3B8B-4C34-A154-4440B1999C2A}"/>
          </ac:grpSpMkLst>
        </pc:grpChg>
        <pc:grpChg chg="add mod">
          <ac:chgData name="Alexander Shellabear" userId="0ca55824ed806b73" providerId="LiveId" clId="{06D7DE60-1B28-4E96-8CA6-1FF98DFD9B05}" dt="2020-02-26T12:01:56.865" v="1789" actId="1076"/>
          <ac:grpSpMkLst>
            <pc:docMk/>
            <pc:sldMk cId="4173705614" sldId="259"/>
            <ac:grpSpMk id="24" creationId="{371537A5-B941-4617-AE8E-DF802D910933}"/>
          </ac:grpSpMkLst>
        </pc:grpChg>
        <pc:grpChg chg="add mod">
          <ac:chgData name="Alexander Shellabear" userId="0ca55824ed806b73" providerId="LiveId" clId="{06D7DE60-1B28-4E96-8CA6-1FF98DFD9B05}" dt="2020-02-26T12:02:28.191" v="1807" actId="1076"/>
          <ac:grpSpMkLst>
            <pc:docMk/>
            <pc:sldMk cId="4173705614" sldId="259"/>
            <ac:grpSpMk id="29" creationId="{2EC64108-D8DA-4393-9FF6-4C76D8396585}"/>
          </ac:grpSpMkLst>
        </pc:grpChg>
        <pc:grpChg chg="add mod">
          <ac:chgData name="Alexander Shellabear" userId="0ca55824ed806b73" providerId="LiveId" clId="{06D7DE60-1B28-4E96-8CA6-1FF98DFD9B05}" dt="2020-02-26T12:15:06.893" v="2361" actId="1076"/>
          <ac:grpSpMkLst>
            <pc:docMk/>
            <pc:sldMk cId="4173705614" sldId="259"/>
            <ac:grpSpMk id="33" creationId="{64124A13-E7DC-45E7-9CBB-0D07C4178529}"/>
          </ac:grpSpMkLst>
        </pc:grpChg>
        <pc:grpChg chg="add mod">
          <ac:chgData name="Alexander Shellabear" userId="0ca55824ed806b73" providerId="LiveId" clId="{06D7DE60-1B28-4E96-8CA6-1FF98DFD9B05}" dt="2020-02-26T12:15:51.796" v="2380" actId="1076"/>
          <ac:grpSpMkLst>
            <pc:docMk/>
            <pc:sldMk cId="4173705614" sldId="259"/>
            <ac:grpSpMk id="37" creationId="{95CDB032-0CB3-4E21-A087-C708333DFA70}"/>
          </ac:grpSpMkLst>
        </pc:grpChg>
        <pc:picChg chg="mod">
          <ac:chgData name="Alexander Shellabear" userId="0ca55824ed806b73" providerId="LiveId" clId="{06D7DE60-1B28-4E96-8CA6-1FF98DFD9B05}" dt="2020-02-26T12:00:28.399" v="1684" actId="1076"/>
          <ac:picMkLst>
            <pc:docMk/>
            <pc:sldMk cId="4173705614" sldId="259"/>
            <ac:picMk id="9" creationId="{126D4324-6AB9-4AB7-8832-EB8272DF6579}"/>
          </ac:picMkLst>
        </pc:picChg>
        <pc:picChg chg="mod">
          <ac:chgData name="Alexander Shellabear" userId="0ca55824ed806b73" providerId="LiveId" clId="{06D7DE60-1B28-4E96-8CA6-1FF98DFD9B05}" dt="2020-02-26T11:49:42.101" v="1056" actId="1076"/>
          <ac:picMkLst>
            <pc:docMk/>
            <pc:sldMk cId="4173705614" sldId="259"/>
            <ac:picMk id="12" creationId="{0AB3709A-F99B-4C5F-B752-713125E6BEFE}"/>
          </ac:picMkLst>
        </pc:picChg>
        <pc:picChg chg="mod">
          <ac:chgData name="Alexander Shellabear" userId="0ca55824ed806b73" providerId="LiveId" clId="{06D7DE60-1B28-4E96-8CA6-1FF98DFD9B05}" dt="2020-02-26T12:00:48.180" v="1705" actId="1076"/>
          <ac:picMkLst>
            <pc:docMk/>
            <pc:sldMk cId="4173705614" sldId="259"/>
            <ac:picMk id="16" creationId="{A0D17E88-CDAF-40CA-A27B-F04671822130}"/>
          </ac:picMkLst>
        </pc:picChg>
        <pc:picChg chg="mod">
          <ac:chgData name="Alexander Shellabear" userId="0ca55824ed806b73" providerId="LiveId" clId="{06D7DE60-1B28-4E96-8CA6-1FF98DFD9B05}" dt="2020-02-26T12:02:25.785" v="1806" actId="1076"/>
          <ac:picMkLst>
            <pc:docMk/>
            <pc:sldMk cId="4173705614" sldId="259"/>
            <ac:picMk id="30" creationId="{93539A30-FD60-4930-807E-7448FA2AFC66}"/>
          </ac:picMkLst>
        </pc:picChg>
        <pc:picChg chg="mod">
          <ac:chgData name="Alexander Shellabear" userId="0ca55824ed806b73" providerId="LiveId" clId="{06D7DE60-1B28-4E96-8CA6-1FF98DFD9B05}" dt="2020-02-26T12:03:14.392" v="1930" actId="1076"/>
          <ac:picMkLst>
            <pc:docMk/>
            <pc:sldMk cId="4173705614" sldId="259"/>
            <ac:picMk id="35" creationId="{FCBD88C5-D781-4442-BDCA-F03C4A1C949B}"/>
          </ac:picMkLst>
        </pc:picChg>
      </pc:sldChg>
      <pc:sldChg chg="addSp delSp modSp add mod">
        <pc:chgData name="Alexander Shellabear" userId="0ca55824ed806b73" providerId="LiveId" clId="{06D7DE60-1B28-4E96-8CA6-1FF98DFD9B05}" dt="2020-03-02T11:53:07.745" v="11204" actId="20577"/>
        <pc:sldMkLst>
          <pc:docMk/>
          <pc:sldMk cId="2250111024" sldId="260"/>
        </pc:sldMkLst>
        <pc:spChg chg="mod">
          <ac:chgData name="Alexander Shellabear" userId="0ca55824ed806b73" providerId="LiveId" clId="{06D7DE60-1B28-4E96-8CA6-1FF98DFD9B05}" dt="2020-03-01T01:01:03.826" v="6343" actId="20577"/>
          <ac:spMkLst>
            <pc:docMk/>
            <pc:sldMk cId="2250111024" sldId="260"/>
            <ac:spMk id="2" creationId="{85D4AB9E-C795-4850-9C24-DEA459EA4792}"/>
          </ac:spMkLst>
        </pc:spChg>
        <pc:spChg chg="del">
          <ac:chgData name="Alexander Shellabear" userId="0ca55824ed806b73" providerId="LiveId" clId="{06D7DE60-1B28-4E96-8CA6-1FF98DFD9B05}" dt="2020-02-29T09:46:53.892" v="3830" actId="478"/>
          <ac:spMkLst>
            <pc:docMk/>
            <pc:sldMk cId="2250111024" sldId="260"/>
            <ac:spMk id="3" creationId="{0BFC11BD-E36D-481C-B9E7-E6F57FCFFE9D}"/>
          </ac:spMkLst>
        </pc:spChg>
        <pc:spChg chg="mod">
          <ac:chgData name="Alexander Shellabear" userId="0ca55824ed806b73" providerId="LiveId" clId="{06D7DE60-1B28-4E96-8CA6-1FF98DFD9B05}" dt="2020-03-01T00:24:31.979" v="5711" actId="20577"/>
          <ac:spMkLst>
            <pc:docMk/>
            <pc:sldMk cId="2250111024" sldId="260"/>
            <ac:spMk id="4" creationId="{6E943E20-6CBA-4D70-8B1F-DBFB3C235B0C}"/>
          </ac:spMkLst>
        </pc:spChg>
        <pc:spChg chg="mod">
          <ac:chgData name="Alexander Shellabear" userId="0ca55824ed806b73" providerId="LiveId" clId="{06D7DE60-1B28-4E96-8CA6-1FF98DFD9B05}" dt="2020-03-02T11:53:00.371" v="11201" actId="20577"/>
          <ac:spMkLst>
            <pc:docMk/>
            <pc:sldMk cId="2250111024" sldId="260"/>
            <ac:spMk id="5" creationId="{AF1E59E7-BAA8-4CC0-A595-E7BF46D3ED5E}"/>
          </ac:spMkLst>
        </pc:spChg>
        <pc:spChg chg="add del mod topLvl">
          <ac:chgData name="Alexander Shellabear" userId="0ca55824ed806b73" providerId="LiveId" clId="{06D7DE60-1B28-4E96-8CA6-1FF98DFD9B05}" dt="2020-02-29T10:00:55.767" v="4439" actId="478"/>
          <ac:spMkLst>
            <pc:docMk/>
            <pc:sldMk cId="2250111024" sldId="260"/>
            <ac:spMk id="9" creationId="{EB41DF94-8D99-4598-94FE-D21C7F382E66}"/>
          </ac:spMkLst>
        </pc:spChg>
        <pc:spChg chg="add del mod topLvl">
          <ac:chgData name="Alexander Shellabear" userId="0ca55824ed806b73" providerId="LiveId" clId="{06D7DE60-1B28-4E96-8CA6-1FF98DFD9B05}" dt="2020-03-01T00:23:13.402" v="5659" actId="478"/>
          <ac:spMkLst>
            <pc:docMk/>
            <pc:sldMk cId="2250111024" sldId="260"/>
            <ac:spMk id="12" creationId="{65D191D8-F764-4DB4-95C8-8AB0BB6D9727}"/>
          </ac:spMkLst>
        </pc:spChg>
        <pc:spChg chg="add del mod topLvl">
          <ac:chgData name="Alexander Shellabear" userId="0ca55824ed806b73" providerId="LiveId" clId="{06D7DE60-1B28-4E96-8CA6-1FF98DFD9B05}" dt="2020-03-01T00:23:13.402" v="5659" actId="478"/>
          <ac:spMkLst>
            <pc:docMk/>
            <pc:sldMk cId="2250111024" sldId="260"/>
            <ac:spMk id="15" creationId="{FB59E37B-4A52-4991-99C5-8FAC1B36EF72}"/>
          </ac:spMkLst>
        </pc:spChg>
        <pc:spChg chg="add mod">
          <ac:chgData name="Alexander Shellabear" userId="0ca55824ed806b73" providerId="LiveId" clId="{06D7DE60-1B28-4E96-8CA6-1FF98DFD9B05}" dt="2020-03-01T01:04:32.758" v="6659" actId="1076"/>
          <ac:spMkLst>
            <pc:docMk/>
            <pc:sldMk cId="2250111024" sldId="260"/>
            <ac:spMk id="17" creationId="{37F980FF-8FC1-4E9A-9B82-19CCEE6CC34C}"/>
          </ac:spMkLst>
        </pc:spChg>
        <pc:spChg chg="add mod">
          <ac:chgData name="Alexander Shellabear" userId="0ca55824ed806b73" providerId="LiveId" clId="{06D7DE60-1B28-4E96-8CA6-1FF98DFD9B05}" dt="2020-03-02T11:53:07.745" v="11204" actId="20577"/>
          <ac:spMkLst>
            <pc:docMk/>
            <pc:sldMk cId="2250111024" sldId="260"/>
            <ac:spMk id="19" creationId="{48A72336-912E-49FD-946F-CD9C05FF1A6B}"/>
          </ac:spMkLst>
        </pc:spChg>
        <pc:spChg chg="add mod">
          <ac:chgData name="Alexander Shellabear" userId="0ca55824ed806b73" providerId="LiveId" clId="{06D7DE60-1B28-4E96-8CA6-1FF98DFD9B05}" dt="2020-03-01T00:10:33.927" v="5212" actId="1076"/>
          <ac:spMkLst>
            <pc:docMk/>
            <pc:sldMk cId="2250111024" sldId="260"/>
            <ac:spMk id="20" creationId="{A0A1914F-F242-4B57-9161-BAA36B5F59CF}"/>
          </ac:spMkLst>
        </pc:spChg>
        <pc:spChg chg="add del mod">
          <ac:chgData name="Alexander Shellabear" userId="0ca55824ed806b73" providerId="LiveId" clId="{06D7DE60-1B28-4E96-8CA6-1FF98DFD9B05}" dt="2020-03-01T00:28:16.211" v="5894" actId="478"/>
          <ac:spMkLst>
            <pc:docMk/>
            <pc:sldMk cId="2250111024" sldId="260"/>
            <ac:spMk id="21" creationId="{40D7E840-271B-4A46-9A2C-897F7D4DBD86}"/>
          </ac:spMkLst>
        </pc:spChg>
        <pc:spChg chg="add mod">
          <ac:chgData name="Alexander Shellabear" userId="0ca55824ed806b73" providerId="LiveId" clId="{06D7DE60-1B28-4E96-8CA6-1FF98DFD9B05}" dt="2020-03-01T01:08:06.697" v="6764" actId="2711"/>
          <ac:spMkLst>
            <pc:docMk/>
            <pc:sldMk cId="2250111024" sldId="260"/>
            <ac:spMk id="22" creationId="{3831AA71-B941-4413-8A3D-8A85BFD54F8C}"/>
          </ac:spMkLst>
        </pc:spChg>
        <pc:spChg chg="add mod">
          <ac:chgData name="Alexander Shellabear" userId="0ca55824ed806b73" providerId="LiveId" clId="{06D7DE60-1B28-4E96-8CA6-1FF98DFD9B05}" dt="2020-03-01T01:08:17.193" v="6765" actId="2711"/>
          <ac:spMkLst>
            <pc:docMk/>
            <pc:sldMk cId="2250111024" sldId="260"/>
            <ac:spMk id="23" creationId="{49DC4640-0405-4950-B2F0-AFC34B28CEA6}"/>
          </ac:spMkLst>
        </pc:spChg>
        <pc:spChg chg="add del mod">
          <ac:chgData name="Alexander Shellabear" userId="0ca55824ed806b73" providerId="LiveId" clId="{06D7DE60-1B28-4E96-8CA6-1FF98DFD9B05}" dt="2020-03-01T00:00:56.330" v="5116" actId="478"/>
          <ac:spMkLst>
            <pc:docMk/>
            <pc:sldMk cId="2250111024" sldId="260"/>
            <ac:spMk id="24" creationId="{60152375-EB4A-4EFF-B391-E793F9115D69}"/>
          </ac:spMkLst>
        </pc:spChg>
        <pc:spChg chg="add mod">
          <ac:chgData name="Alexander Shellabear" userId="0ca55824ed806b73" providerId="LiveId" clId="{06D7DE60-1B28-4E96-8CA6-1FF98DFD9B05}" dt="2020-03-02T11:52:39.011" v="11180" actId="1038"/>
          <ac:spMkLst>
            <pc:docMk/>
            <pc:sldMk cId="2250111024" sldId="260"/>
            <ac:spMk id="25" creationId="{ACB46318-66B8-4B4B-A350-8AA2CBD43B5A}"/>
          </ac:spMkLst>
        </pc:spChg>
        <pc:spChg chg="add del mod">
          <ac:chgData name="Alexander Shellabear" userId="0ca55824ed806b73" providerId="LiveId" clId="{06D7DE60-1B28-4E96-8CA6-1FF98DFD9B05}" dt="2020-03-01T01:00:05.234" v="6300" actId="478"/>
          <ac:spMkLst>
            <pc:docMk/>
            <pc:sldMk cId="2250111024" sldId="260"/>
            <ac:spMk id="26" creationId="{0BD91DB0-674F-452D-AEA9-D07B23D0B864}"/>
          </ac:spMkLst>
        </pc:spChg>
        <pc:spChg chg="add mod ord">
          <ac:chgData name="Alexander Shellabear" userId="0ca55824ed806b73" providerId="LiveId" clId="{06D7DE60-1B28-4E96-8CA6-1FF98DFD9B05}" dt="2020-03-01T00:11:38.387" v="5221" actId="207"/>
          <ac:spMkLst>
            <pc:docMk/>
            <pc:sldMk cId="2250111024" sldId="260"/>
            <ac:spMk id="27" creationId="{7152FDC8-2E29-469D-BC7A-F50D0A0EE4D2}"/>
          </ac:spMkLst>
        </pc:spChg>
        <pc:spChg chg="add mod">
          <ac:chgData name="Alexander Shellabear" userId="0ca55824ed806b73" providerId="LiveId" clId="{06D7DE60-1B28-4E96-8CA6-1FF98DFD9B05}" dt="2020-03-01T00:13:39.799" v="5401" actId="14100"/>
          <ac:spMkLst>
            <pc:docMk/>
            <pc:sldMk cId="2250111024" sldId="260"/>
            <ac:spMk id="28" creationId="{3B357016-C129-4442-89A7-8C97437B7C32}"/>
          </ac:spMkLst>
        </pc:spChg>
        <pc:spChg chg="add mod">
          <ac:chgData name="Alexander Shellabear" userId="0ca55824ed806b73" providerId="LiveId" clId="{06D7DE60-1B28-4E96-8CA6-1FF98DFD9B05}" dt="2020-03-01T00:14:52.900" v="5453" actId="20577"/>
          <ac:spMkLst>
            <pc:docMk/>
            <pc:sldMk cId="2250111024" sldId="260"/>
            <ac:spMk id="29" creationId="{E84CAED3-A1D7-49E5-9AA7-197411FBF61C}"/>
          </ac:spMkLst>
        </pc:spChg>
        <pc:spChg chg="add mod">
          <ac:chgData name="Alexander Shellabear" userId="0ca55824ed806b73" providerId="LiveId" clId="{06D7DE60-1B28-4E96-8CA6-1FF98DFD9B05}" dt="2020-03-01T00:13:56.911" v="5407" actId="14100"/>
          <ac:spMkLst>
            <pc:docMk/>
            <pc:sldMk cId="2250111024" sldId="260"/>
            <ac:spMk id="30" creationId="{CCA1C049-42EF-4833-B96A-2C18D55BDED7}"/>
          </ac:spMkLst>
        </pc:spChg>
        <pc:spChg chg="add mod">
          <ac:chgData name="Alexander Shellabear" userId="0ca55824ed806b73" providerId="LiveId" clId="{06D7DE60-1B28-4E96-8CA6-1FF98DFD9B05}" dt="2020-03-01T00:14:01.502" v="5408" actId="1076"/>
          <ac:spMkLst>
            <pc:docMk/>
            <pc:sldMk cId="2250111024" sldId="260"/>
            <ac:spMk id="31" creationId="{FDA41781-C43B-4AFD-ACA1-CB741DE4E9FA}"/>
          </ac:spMkLst>
        </pc:spChg>
        <pc:spChg chg="add del mod">
          <ac:chgData name="Alexander Shellabear" userId="0ca55824ed806b73" providerId="LiveId" clId="{06D7DE60-1B28-4E96-8CA6-1FF98DFD9B05}" dt="2020-03-01T01:04:39.192" v="6662" actId="478"/>
          <ac:spMkLst>
            <pc:docMk/>
            <pc:sldMk cId="2250111024" sldId="260"/>
            <ac:spMk id="32" creationId="{12F44138-7208-4421-A161-CD30111139EB}"/>
          </ac:spMkLst>
        </pc:spChg>
        <pc:spChg chg="add mod">
          <ac:chgData name="Alexander Shellabear" userId="0ca55824ed806b73" providerId="LiveId" clId="{06D7DE60-1B28-4E96-8CA6-1FF98DFD9B05}" dt="2020-03-02T11:52:48.976" v="11186" actId="20577"/>
          <ac:spMkLst>
            <pc:docMk/>
            <pc:sldMk cId="2250111024" sldId="260"/>
            <ac:spMk id="33" creationId="{42D0EB23-832E-47E5-8B66-8FD1C0BDA54D}"/>
          </ac:spMkLst>
        </pc:spChg>
        <pc:spChg chg="add del mod">
          <ac:chgData name="Alexander Shellabear" userId="0ca55824ed806b73" providerId="LiveId" clId="{06D7DE60-1B28-4E96-8CA6-1FF98DFD9B05}" dt="2020-03-01T00:22:29.579" v="5614" actId="478"/>
          <ac:spMkLst>
            <pc:docMk/>
            <pc:sldMk cId="2250111024" sldId="260"/>
            <ac:spMk id="34" creationId="{CA7EDE0C-B619-4B7E-BA34-2EE22BCC5207}"/>
          </ac:spMkLst>
        </pc:spChg>
        <pc:spChg chg="add mod">
          <ac:chgData name="Alexander Shellabear" userId="0ca55824ed806b73" providerId="LiveId" clId="{06D7DE60-1B28-4E96-8CA6-1FF98DFD9B05}" dt="2020-03-01T01:05:36.463" v="6673" actId="1076"/>
          <ac:spMkLst>
            <pc:docMk/>
            <pc:sldMk cId="2250111024" sldId="260"/>
            <ac:spMk id="36" creationId="{DD32772F-5141-40BD-A50F-E0143BEE78E9}"/>
          </ac:spMkLst>
        </pc:spChg>
        <pc:grpChg chg="add del mod">
          <ac:chgData name="Alexander Shellabear" userId="0ca55824ed806b73" providerId="LiveId" clId="{06D7DE60-1B28-4E96-8CA6-1FF98DFD9B05}" dt="2020-03-01T00:21:19.460" v="5569" actId="165"/>
          <ac:grpSpMkLst>
            <pc:docMk/>
            <pc:sldMk cId="2250111024" sldId="260"/>
            <ac:grpSpMk id="10" creationId="{2B91ED97-829F-4A29-8F57-E95A35AB6809}"/>
          </ac:grpSpMkLst>
        </pc:grpChg>
        <pc:grpChg chg="add del mod">
          <ac:chgData name="Alexander Shellabear" userId="0ca55824ed806b73" providerId="LiveId" clId="{06D7DE60-1B28-4E96-8CA6-1FF98DFD9B05}" dt="2020-02-29T10:00:55.767" v="4439" actId="478"/>
          <ac:grpSpMkLst>
            <pc:docMk/>
            <pc:sldMk cId="2250111024" sldId="260"/>
            <ac:grpSpMk id="11" creationId="{2B477EF1-2887-41B5-B638-FAC3E041B36E}"/>
          </ac:grpSpMkLst>
        </pc:grpChg>
        <pc:picChg chg="add del mod">
          <ac:chgData name="Alexander Shellabear" userId="0ca55824ed806b73" providerId="LiveId" clId="{06D7DE60-1B28-4E96-8CA6-1FF98DFD9B05}" dt="2020-03-01T01:00:03.298" v="6298" actId="478"/>
          <ac:picMkLst>
            <pc:docMk/>
            <pc:sldMk cId="2250111024" sldId="260"/>
            <ac:picMk id="7" creationId="{F36A353D-3DC4-464B-AD2B-2C579ADF653C}"/>
          </ac:picMkLst>
        </pc:picChg>
        <pc:picChg chg="add mod topLvl modCrop">
          <ac:chgData name="Alexander Shellabear" userId="0ca55824ed806b73" providerId="LiveId" clId="{06D7DE60-1B28-4E96-8CA6-1FF98DFD9B05}" dt="2020-03-01T01:04:35.111" v="6660" actId="1076"/>
          <ac:picMkLst>
            <pc:docMk/>
            <pc:sldMk cId="2250111024" sldId="260"/>
            <ac:picMk id="8" creationId="{3B7FB159-52ED-4218-8AC1-8199AECFABBA}"/>
          </ac:picMkLst>
        </pc:picChg>
        <pc:picChg chg="add del">
          <ac:chgData name="Alexander Shellabear" userId="0ca55824ed806b73" providerId="LiveId" clId="{06D7DE60-1B28-4E96-8CA6-1FF98DFD9B05}" dt="2020-03-01T00:25:58.690" v="5757" actId="478"/>
          <ac:picMkLst>
            <pc:docMk/>
            <pc:sldMk cId="2250111024" sldId="260"/>
            <ac:picMk id="35" creationId="{58E42838-9353-4857-92D8-DCB6EA63F382}"/>
          </ac:picMkLst>
        </pc:picChg>
        <pc:picChg chg="add mod">
          <ac:chgData name="Alexander Shellabear" userId="0ca55824ed806b73" providerId="LiveId" clId="{06D7DE60-1B28-4E96-8CA6-1FF98DFD9B05}" dt="2020-03-01T01:05:03.582" v="6667" actId="1076"/>
          <ac:picMkLst>
            <pc:docMk/>
            <pc:sldMk cId="2250111024" sldId="260"/>
            <ac:picMk id="1026" creationId="{6D022CE2-85D7-4D94-8A12-61917825C2EF}"/>
          </ac:picMkLst>
        </pc:picChg>
        <pc:picChg chg="add del mod">
          <ac:chgData name="Alexander Shellabear" userId="0ca55824ed806b73" providerId="LiveId" clId="{06D7DE60-1B28-4E96-8CA6-1FF98DFD9B05}" dt="2020-02-29T09:53:49.345" v="4109" actId="478"/>
          <ac:picMkLst>
            <pc:docMk/>
            <pc:sldMk cId="2250111024" sldId="260"/>
            <ac:picMk id="2050" creationId="{9E57DD7E-47CB-44B7-80D5-625C1F19D738}"/>
          </ac:picMkLst>
        </pc:picChg>
        <pc:picChg chg="add del mod">
          <ac:chgData name="Alexander Shellabear" userId="0ca55824ed806b73" providerId="LiveId" clId="{06D7DE60-1B28-4E96-8CA6-1FF98DFD9B05}" dt="2020-03-01T00:21:05.635" v="5565" actId="478"/>
          <ac:picMkLst>
            <pc:docMk/>
            <pc:sldMk cId="2250111024" sldId="260"/>
            <ac:picMk id="2052" creationId="{C7554D4F-86A5-465D-90EF-91CC6E820BA9}"/>
          </ac:picMkLst>
        </pc:picChg>
        <pc:picChg chg="add mod">
          <ac:chgData name="Alexander Shellabear" userId="0ca55824ed806b73" providerId="LiveId" clId="{06D7DE60-1B28-4E96-8CA6-1FF98DFD9B05}" dt="2020-03-01T01:05:36.463" v="6673" actId="1076"/>
          <ac:picMkLst>
            <pc:docMk/>
            <pc:sldMk cId="2250111024" sldId="260"/>
            <ac:picMk id="2054" creationId="{B82A254F-0E28-43DB-AFA5-4966D70B3FA0}"/>
          </ac:picMkLst>
        </pc:picChg>
        <pc:picChg chg="add del">
          <ac:chgData name="Alexander Shellabear" userId="0ca55824ed806b73" providerId="LiveId" clId="{06D7DE60-1B28-4E96-8CA6-1FF98DFD9B05}" dt="2020-02-29T09:55:01.681" v="4128" actId="478"/>
          <ac:picMkLst>
            <pc:docMk/>
            <pc:sldMk cId="2250111024" sldId="260"/>
            <ac:picMk id="2056" creationId="{6474E354-C511-434B-94FA-7FDF9B4D60D8}"/>
          </ac:picMkLst>
        </pc:picChg>
        <pc:picChg chg="add del mod">
          <ac:chgData name="Alexander Shellabear" userId="0ca55824ed806b73" providerId="LiveId" clId="{06D7DE60-1B28-4E96-8CA6-1FF98DFD9B05}" dt="2020-03-01T01:04:43.031" v="6663" actId="1076"/>
          <ac:picMkLst>
            <pc:docMk/>
            <pc:sldMk cId="2250111024" sldId="260"/>
            <ac:picMk id="2058" creationId="{2524E89E-6E3C-4CF3-9891-9C6129AF0094}"/>
          </ac:picMkLst>
        </pc:picChg>
        <pc:picChg chg="add mod">
          <ac:chgData name="Alexander Shellabear" userId="0ca55824ed806b73" providerId="LiveId" clId="{06D7DE60-1B28-4E96-8CA6-1FF98DFD9B05}" dt="2020-03-01T01:05:24.398" v="6670" actId="1076"/>
          <ac:picMkLst>
            <pc:docMk/>
            <pc:sldMk cId="2250111024" sldId="260"/>
            <ac:picMk id="2060" creationId="{C92F94FE-D272-4ECB-A038-DD7F53D470FB}"/>
          </ac:picMkLst>
        </pc:picChg>
      </pc:sldChg>
      <pc:sldChg chg="addSp delSp modSp add mod">
        <pc:chgData name="Alexander Shellabear" userId="0ca55824ed806b73" providerId="LiveId" clId="{06D7DE60-1B28-4E96-8CA6-1FF98DFD9B05}" dt="2020-03-01T02:12:21.606" v="7475" actId="1076"/>
        <pc:sldMkLst>
          <pc:docMk/>
          <pc:sldMk cId="468550439" sldId="261"/>
        </pc:sldMkLst>
        <pc:spChg chg="mod">
          <ac:chgData name="Alexander Shellabear" userId="0ca55824ed806b73" providerId="LiveId" clId="{06D7DE60-1B28-4E96-8CA6-1FF98DFD9B05}" dt="2020-03-01T02:01:46.009" v="7170" actId="20577"/>
          <ac:spMkLst>
            <pc:docMk/>
            <pc:sldMk cId="468550439" sldId="261"/>
            <ac:spMk id="2" creationId="{15C9DBD6-B710-450A-928E-6836C025F297}"/>
          </ac:spMkLst>
        </pc:spChg>
        <pc:spChg chg="del">
          <ac:chgData name="Alexander Shellabear" userId="0ca55824ed806b73" providerId="LiveId" clId="{06D7DE60-1B28-4E96-8CA6-1FF98DFD9B05}" dt="2020-03-01T01:02:25.290" v="6435" actId="478"/>
          <ac:spMkLst>
            <pc:docMk/>
            <pc:sldMk cId="468550439" sldId="261"/>
            <ac:spMk id="3" creationId="{606D155B-CFBA-43C1-8EDB-60764EAC69F2}"/>
          </ac:spMkLst>
        </pc:spChg>
        <pc:spChg chg="mod">
          <ac:chgData name="Alexander Shellabear" userId="0ca55824ed806b73" providerId="LiveId" clId="{06D7DE60-1B28-4E96-8CA6-1FF98DFD9B05}" dt="2020-03-01T01:01:57.382" v="6385" actId="20577"/>
          <ac:spMkLst>
            <pc:docMk/>
            <pc:sldMk cId="468550439" sldId="261"/>
            <ac:spMk id="4" creationId="{F8034BA5-8C6B-482B-B08F-02EA6DA0809E}"/>
          </ac:spMkLst>
        </pc:spChg>
        <pc:spChg chg="add del mod">
          <ac:chgData name="Alexander Shellabear" userId="0ca55824ed806b73" providerId="LiveId" clId="{06D7DE60-1B28-4E96-8CA6-1FF98DFD9B05}" dt="2020-03-01T01:55:19.612" v="6848" actId="478"/>
          <ac:spMkLst>
            <pc:docMk/>
            <pc:sldMk cId="468550439" sldId="261"/>
            <ac:spMk id="7" creationId="{E6E3B4DB-42D2-46AE-8F6A-15EEAF5FB9E3}"/>
          </ac:spMkLst>
        </pc:spChg>
        <pc:spChg chg="add del">
          <ac:chgData name="Alexander Shellabear" userId="0ca55824ed806b73" providerId="LiveId" clId="{06D7DE60-1B28-4E96-8CA6-1FF98DFD9B05}" dt="2020-03-01T01:07:17.298" v="6736" actId="478"/>
          <ac:spMkLst>
            <pc:docMk/>
            <pc:sldMk cId="468550439" sldId="261"/>
            <ac:spMk id="8" creationId="{705C47BF-9D58-4B17-B09B-724AE1DF5BC6}"/>
          </ac:spMkLst>
        </pc:spChg>
        <pc:spChg chg="add mod">
          <ac:chgData name="Alexander Shellabear" userId="0ca55824ed806b73" providerId="LiveId" clId="{06D7DE60-1B28-4E96-8CA6-1FF98DFD9B05}" dt="2020-03-01T02:06:22.691" v="7313" actId="113"/>
          <ac:spMkLst>
            <pc:docMk/>
            <pc:sldMk cId="468550439" sldId="261"/>
            <ac:spMk id="9" creationId="{5BD56845-9442-42E4-A452-98359578EC0A}"/>
          </ac:spMkLst>
        </pc:spChg>
        <pc:spChg chg="add del mod">
          <ac:chgData name="Alexander Shellabear" userId="0ca55824ed806b73" providerId="LiveId" clId="{06D7DE60-1B28-4E96-8CA6-1FF98DFD9B05}" dt="2020-03-01T01:54:57.794" v="6807" actId="478"/>
          <ac:spMkLst>
            <pc:docMk/>
            <pc:sldMk cId="468550439" sldId="261"/>
            <ac:spMk id="10" creationId="{4032C060-4F72-4B9C-90AC-EA3FA9BB5B0C}"/>
          </ac:spMkLst>
        </pc:spChg>
        <pc:spChg chg="add mod">
          <ac:chgData name="Alexander Shellabear" userId="0ca55824ed806b73" providerId="LiveId" clId="{06D7DE60-1B28-4E96-8CA6-1FF98DFD9B05}" dt="2020-03-01T02:06:48.863" v="7318" actId="14100"/>
          <ac:spMkLst>
            <pc:docMk/>
            <pc:sldMk cId="468550439" sldId="261"/>
            <ac:spMk id="11" creationId="{60B060CE-3AD6-4925-8A12-05E9A58E2D3B}"/>
          </ac:spMkLst>
        </pc:spChg>
        <pc:spChg chg="add del mod">
          <ac:chgData name="Alexander Shellabear" userId="0ca55824ed806b73" providerId="LiveId" clId="{06D7DE60-1B28-4E96-8CA6-1FF98DFD9B05}" dt="2020-03-01T02:02:13.697" v="7199" actId="478"/>
          <ac:spMkLst>
            <pc:docMk/>
            <pc:sldMk cId="468550439" sldId="261"/>
            <ac:spMk id="13" creationId="{675BBCDB-330B-4FDC-939D-8614FE91761F}"/>
          </ac:spMkLst>
        </pc:spChg>
        <pc:spChg chg="add mod">
          <ac:chgData name="Alexander Shellabear" userId="0ca55824ed806b73" providerId="LiveId" clId="{06D7DE60-1B28-4E96-8CA6-1FF98DFD9B05}" dt="2020-03-01T02:06:40.055" v="7316" actId="1076"/>
          <ac:spMkLst>
            <pc:docMk/>
            <pc:sldMk cId="468550439" sldId="261"/>
            <ac:spMk id="16" creationId="{65CFD111-FA38-40FA-B01F-4BDFE1880590}"/>
          </ac:spMkLst>
        </pc:spChg>
        <pc:spChg chg="add mod">
          <ac:chgData name="Alexander Shellabear" userId="0ca55824ed806b73" providerId="LiveId" clId="{06D7DE60-1B28-4E96-8CA6-1FF98DFD9B05}" dt="2020-03-01T02:12:21.606" v="7475" actId="1076"/>
          <ac:spMkLst>
            <pc:docMk/>
            <pc:sldMk cId="468550439" sldId="261"/>
            <ac:spMk id="19" creationId="{83390938-40AA-4224-9880-4AF210BA690E}"/>
          </ac:spMkLst>
        </pc:spChg>
        <pc:spChg chg="add mod">
          <ac:chgData name="Alexander Shellabear" userId="0ca55824ed806b73" providerId="LiveId" clId="{06D7DE60-1B28-4E96-8CA6-1FF98DFD9B05}" dt="2020-03-01T02:12:19.758" v="7474" actId="1076"/>
          <ac:spMkLst>
            <pc:docMk/>
            <pc:sldMk cId="468550439" sldId="261"/>
            <ac:spMk id="21" creationId="{E26519CD-1AC7-4C9C-9C6F-55C9DD0BE3DB}"/>
          </ac:spMkLst>
        </pc:spChg>
        <pc:picChg chg="add del mod">
          <ac:chgData name="Alexander Shellabear" userId="0ca55824ed806b73" providerId="LiveId" clId="{06D7DE60-1B28-4E96-8CA6-1FF98DFD9B05}" dt="2020-03-01T02:01:58.497" v="7175" actId="478"/>
          <ac:picMkLst>
            <pc:docMk/>
            <pc:sldMk cId="468550439" sldId="261"/>
            <ac:picMk id="12" creationId="{0BF9ACDE-71B2-41CC-9115-22951928C6A0}"/>
          </ac:picMkLst>
        </pc:picChg>
        <pc:picChg chg="add del mod">
          <ac:chgData name="Alexander Shellabear" userId="0ca55824ed806b73" providerId="LiveId" clId="{06D7DE60-1B28-4E96-8CA6-1FF98DFD9B05}" dt="2020-03-01T02:04:29.369" v="7204" actId="478"/>
          <ac:picMkLst>
            <pc:docMk/>
            <pc:sldMk cId="468550439" sldId="261"/>
            <ac:picMk id="2050" creationId="{6626FA8F-85E5-456F-8F0E-457C711319D1}"/>
          </ac:picMkLst>
        </pc:picChg>
        <pc:picChg chg="add mod">
          <ac:chgData name="Alexander Shellabear" userId="0ca55824ed806b73" providerId="LiveId" clId="{06D7DE60-1B28-4E96-8CA6-1FF98DFD9B05}" dt="2020-03-01T02:06:40.055" v="7316" actId="1076"/>
          <ac:picMkLst>
            <pc:docMk/>
            <pc:sldMk cId="468550439" sldId="261"/>
            <ac:picMk id="2052" creationId="{207634FB-B39E-48A1-A493-EE58331BD37F}"/>
          </ac:picMkLst>
        </pc:picChg>
        <pc:picChg chg="add del">
          <ac:chgData name="Alexander Shellabear" userId="0ca55824ed806b73" providerId="LiveId" clId="{06D7DE60-1B28-4E96-8CA6-1FF98DFD9B05}" dt="2020-03-01T02:08:21.955" v="7320" actId="478"/>
          <ac:picMkLst>
            <pc:docMk/>
            <pc:sldMk cId="468550439" sldId="261"/>
            <ac:picMk id="2054" creationId="{47A39FC9-5FBF-4C49-BBD0-F1256110DE00}"/>
          </ac:picMkLst>
        </pc:picChg>
        <pc:picChg chg="add mod">
          <ac:chgData name="Alexander Shellabear" userId="0ca55824ed806b73" providerId="LiveId" clId="{06D7DE60-1B28-4E96-8CA6-1FF98DFD9B05}" dt="2020-03-01T02:10:15.206" v="7422" actId="1076"/>
          <ac:picMkLst>
            <pc:docMk/>
            <pc:sldMk cId="468550439" sldId="261"/>
            <ac:picMk id="2056" creationId="{585C1272-D540-48CF-A182-D5EDAE62316C}"/>
          </ac:picMkLst>
        </pc:picChg>
        <pc:picChg chg="add mod">
          <ac:chgData name="Alexander Shellabear" userId="0ca55824ed806b73" providerId="LiveId" clId="{06D7DE60-1B28-4E96-8CA6-1FF98DFD9B05}" dt="2020-03-01T02:11:59.430" v="7432" actId="1076"/>
          <ac:picMkLst>
            <pc:docMk/>
            <pc:sldMk cId="468550439" sldId="261"/>
            <ac:picMk id="2058" creationId="{FD3F4FB6-2D4B-4CAE-AB87-17A5219EED59}"/>
          </ac:picMkLst>
        </pc:picChg>
      </pc:sldChg>
      <pc:sldChg chg="delSp modSp add del mod">
        <pc:chgData name="Alexander Shellabear" userId="0ca55824ed806b73" providerId="LiveId" clId="{06D7DE60-1B28-4E96-8CA6-1FF98DFD9B05}" dt="2020-03-01T01:09:00.483" v="6766" actId="47"/>
        <pc:sldMkLst>
          <pc:docMk/>
          <pc:sldMk cId="340908781" sldId="262"/>
        </pc:sldMkLst>
        <pc:spChg chg="mod">
          <ac:chgData name="Alexander Shellabear" userId="0ca55824ed806b73" providerId="LiveId" clId="{06D7DE60-1B28-4E96-8CA6-1FF98DFD9B05}" dt="2020-03-01T01:03:51.879" v="6609" actId="20577"/>
          <ac:spMkLst>
            <pc:docMk/>
            <pc:sldMk cId="340908781" sldId="262"/>
            <ac:spMk id="2" creationId="{DB3E478B-2E59-4CC6-BD7E-E9B3C963AF4F}"/>
          </ac:spMkLst>
        </pc:spChg>
        <pc:spChg chg="del">
          <ac:chgData name="Alexander Shellabear" userId="0ca55824ed806b73" providerId="LiveId" clId="{06D7DE60-1B28-4E96-8CA6-1FF98DFD9B05}" dt="2020-03-01T01:05:50.514" v="6674" actId="478"/>
          <ac:spMkLst>
            <pc:docMk/>
            <pc:sldMk cId="340908781" sldId="262"/>
            <ac:spMk id="3" creationId="{A23CAD0E-BF3D-4466-AB3B-EBD88C8B3AF7}"/>
          </ac:spMkLst>
        </pc:spChg>
        <pc:spChg chg="mod">
          <ac:chgData name="Alexander Shellabear" userId="0ca55824ed806b73" providerId="LiveId" clId="{06D7DE60-1B28-4E96-8CA6-1FF98DFD9B05}" dt="2020-03-01T01:03:05.468" v="6473" actId="20577"/>
          <ac:spMkLst>
            <pc:docMk/>
            <pc:sldMk cId="340908781" sldId="262"/>
            <ac:spMk id="4" creationId="{E2412506-D2F8-4CDD-8FA3-7E030E333F8B}"/>
          </ac:spMkLst>
        </pc:spChg>
      </pc:sldChg>
      <pc:sldChg chg="addSp delSp modSp add mod">
        <pc:chgData name="Alexander Shellabear" userId="0ca55824ed806b73" providerId="LiveId" clId="{06D7DE60-1B28-4E96-8CA6-1FF98DFD9B05}" dt="2020-03-02T11:33:34.941" v="10636" actId="1076"/>
        <pc:sldMkLst>
          <pc:docMk/>
          <pc:sldMk cId="3944977464" sldId="263"/>
        </pc:sldMkLst>
        <pc:spChg chg="mod">
          <ac:chgData name="Alexander Shellabear" userId="0ca55824ed806b73" providerId="LiveId" clId="{06D7DE60-1B28-4E96-8CA6-1FF98DFD9B05}" dt="2020-03-01T11:35:56.557" v="7642" actId="20577"/>
          <ac:spMkLst>
            <pc:docMk/>
            <pc:sldMk cId="3944977464" sldId="263"/>
            <ac:spMk id="2" creationId="{A2214C09-4AE2-4BEC-A625-8A351BEC9DCF}"/>
          </ac:spMkLst>
        </pc:spChg>
        <pc:spChg chg="del">
          <ac:chgData name="Alexander Shellabear" userId="0ca55824ed806b73" providerId="LiveId" clId="{06D7DE60-1B28-4E96-8CA6-1FF98DFD9B05}" dt="2020-03-01T01:57:14.058" v="7125" actId="478"/>
          <ac:spMkLst>
            <pc:docMk/>
            <pc:sldMk cId="3944977464" sldId="263"/>
            <ac:spMk id="3" creationId="{D9202B71-B10B-4D93-9054-CAFFB41C4A76}"/>
          </ac:spMkLst>
        </pc:spChg>
        <pc:spChg chg="mod">
          <ac:chgData name="Alexander Shellabear" userId="0ca55824ed806b73" providerId="LiveId" clId="{06D7DE60-1B28-4E96-8CA6-1FF98DFD9B05}" dt="2020-03-01T11:42:09.452" v="8160" actId="20577"/>
          <ac:spMkLst>
            <pc:docMk/>
            <pc:sldMk cId="3944977464" sldId="263"/>
            <ac:spMk id="4" creationId="{0826D884-10FB-45D7-B615-8A58B9359130}"/>
          </ac:spMkLst>
        </pc:spChg>
        <pc:spChg chg="del">
          <ac:chgData name="Alexander Shellabear" userId="0ca55824ed806b73" providerId="LiveId" clId="{06D7DE60-1B28-4E96-8CA6-1FF98DFD9B05}" dt="2020-03-02T10:11:36.048" v="9128" actId="478"/>
          <ac:spMkLst>
            <pc:docMk/>
            <pc:sldMk cId="3944977464" sldId="263"/>
            <ac:spMk id="5" creationId="{C72140A5-A610-4C8D-A915-1A39490EAA1E}"/>
          </ac:spMkLst>
        </pc:spChg>
        <pc:spChg chg="add del mod">
          <ac:chgData name="Alexander Shellabear" userId="0ca55824ed806b73" providerId="LiveId" clId="{06D7DE60-1B28-4E96-8CA6-1FF98DFD9B05}" dt="2020-03-01T02:12:53.128" v="7478" actId="478"/>
          <ac:spMkLst>
            <pc:docMk/>
            <pc:sldMk cId="3944977464" sldId="263"/>
            <ac:spMk id="7" creationId="{73D03879-E8C7-4C33-9068-941C0551DECB}"/>
          </ac:spMkLst>
        </pc:spChg>
        <pc:spChg chg="add del mod">
          <ac:chgData name="Alexander Shellabear" userId="0ca55824ed806b73" providerId="LiveId" clId="{06D7DE60-1B28-4E96-8CA6-1FF98DFD9B05}" dt="2020-03-01T11:40:11.144" v="7925" actId="478"/>
          <ac:spMkLst>
            <pc:docMk/>
            <pc:sldMk cId="3944977464" sldId="263"/>
            <ac:spMk id="8" creationId="{6FE7E373-CA39-4759-AFD8-016D075261D2}"/>
          </ac:spMkLst>
        </pc:spChg>
        <pc:spChg chg="add del mod">
          <ac:chgData name="Alexander Shellabear" userId="0ca55824ed806b73" providerId="LiveId" clId="{06D7DE60-1B28-4E96-8CA6-1FF98DFD9B05}" dt="2020-03-01T11:40:55.784" v="8025" actId="478"/>
          <ac:spMkLst>
            <pc:docMk/>
            <pc:sldMk cId="3944977464" sldId="263"/>
            <ac:spMk id="9" creationId="{7C905457-F29D-4E3F-91EB-D187EB156010}"/>
          </ac:spMkLst>
        </pc:spChg>
        <pc:spChg chg="add del mod">
          <ac:chgData name="Alexander Shellabear" userId="0ca55824ed806b73" providerId="LiveId" clId="{06D7DE60-1B28-4E96-8CA6-1FF98DFD9B05}" dt="2020-03-01T11:41:31.088" v="8110" actId="478"/>
          <ac:spMkLst>
            <pc:docMk/>
            <pc:sldMk cId="3944977464" sldId="263"/>
            <ac:spMk id="10" creationId="{B90689F4-67F4-4D92-9177-BADE06F1E525}"/>
          </ac:spMkLst>
        </pc:spChg>
        <pc:spChg chg="add del mod">
          <ac:chgData name="Alexander Shellabear" userId="0ca55824ed806b73" providerId="LiveId" clId="{06D7DE60-1B28-4E96-8CA6-1FF98DFD9B05}" dt="2020-03-01T11:44:58.784" v="8315" actId="478"/>
          <ac:spMkLst>
            <pc:docMk/>
            <pc:sldMk cId="3944977464" sldId="263"/>
            <ac:spMk id="11" creationId="{C44CD9F6-BFAC-4D4C-8ED0-5702A5109689}"/>
          </ac:spMkLst>
        </pc:spChg>
        <pc:spChg chg="add del mod">
          <ac:chgData name="Alexander Shellabear" userId="0ca55824ed806b73" providerId="LiveId" clId="{06D7DE60-1B28-4E96-8CA6-1FF98DFD9B05}" dt="2020-03-01T11:46:51.465" v="8469" actId="478"/>
          <ac:spMkLst>
            <pc:docMk/>
            <pc:sldMk cId="3944977464" sldId="263"/>
            <ac:spMk id="12" creationId="{52B9828D-AD84-4094-918C-2F796A0E6C90}"/>
          </ac:spMkLst>
        </pc:spChg>
        <pc:spChg chg="add mod">
          <ac:chgData name="Alexander Shellabear" userId="0ca55824ed806b73" providerId="LiveId" clId="{06D7DE60-1B28-4E96-8CA6-1FF98DFD9B05}" dt="2020-03-01T11:38:24.297" v="7705" actId="1076"/>
          <ac:spMkLst>
            <pc:docMk/>
            <pc:sldMk cId="3944977464" sldId="263"/>
            <ac:spMk id="13" creationId="{D67F4AD6-7DCD-402F-AFE3-569D3257FA51}"/>
          </ac:spMkLst>
        </pc:spChg>
        <pc:spChg chg="add mod ord">
          <ac:chgData name="Alexander Shellabear" userId="0ca55824ed806b73" providerId="LiveId" clId="{06D7DE60-1B28-4E96-8CA6-1FF98DFD9B05}" dt="2020-03-02T10:04:55.749" v="8856" actId="207"/>
          <ac:spMkLst>
            <pc:docMk/>
            <pc:sldMk cId="3944977464" sldId="263"/>
            <ac:spMk id="16" creationId="{E50DDD10-F2EE-4138-9D2D-0A066A85E777}"/>
          </ac:spMkLst>
        </pc:spChg>
        <pc:spChg chg="add mod ord">
          <ac:chgData name="Alexander Shellabear" userId="0ca55824ed806b73" providerId="LiveId" clId="{06D7DE60-1B28-4E96-8CA6-1FF98DFD9B05}" dt="2020-03-02T10:09:16.924" v="8915" actId="14100"/>
          <ac:spMkLst>
            <pc:docMk/>
            <pc:sldMk cId="3944977464" sldId="263"/>
            <ac:spMk id="17" creationId="{CA3AD195-6061-40DB-B0D9-6FA3A324B5C9}"/>
          </ac:spMkLst>
        </pc:spChg>
        <pc:spChg chg="add mod ord">
          <ac:chgData name="Alexander Shellabear" userId="0ca55824ed806b73" providerId="LiveId" clId="{06D7DE60-1B28-4E96-8CA6-1FF98DFD9B05}" dt="2020-03-02T10:05:24.098" v="8858" actId="207"/>
          <ac:spMkLst>
            <pc:docMk/>
            <pc:sldMk cId="3944977464" sldId="263"/>
            <ac:spMk id="18" creationId="{DA8A1914-FBA8-4AFA-9AF2-7C6EC7965F29}"/>
          </ac:spMkLst>
        </pc:spChg>
        <pc:spChg chg="add mod ord">
          <ac:chgData name="Alexander Shellabear" userId="0ca55824ed806b73" providerId="LiveId" clId="{06D7DE60-1B28-4E96-8CA6-1FF98DFD9B05}" dt="2020-03-02T09:52:12.509" v="8743" actId="1076"/>
          <ac:spMkLst>
            <pc:docMk/>
            <pc:sldMk cId="3944977464" sldId="263"/>
            <ac:spMk id="19" creationId="{2D5C60C9-C701-4B4D-B555-2FB28E676BAD}"/>
          </ac:spMkLst>
        </pc:spChg>
        <pc:spChg chg="add mod">
          <ac:chgData name="Alexander Shellabear" userId="0ca55824ed806b73" providerId="LiveId" clId="{06D7DE60-1B28-4E96-8CA6-1FF98DFD9B05}" dt="2020-03-02T09:51:40.967" v="8723" actId="404"/>
          <ac:spMkLst>
            <pc:docMk/>
            <pc:sldMk cId="3944977464" sldId="263"/>
            <ac:spMk id="20" creationId="{E01425DA-9121-4814-8A2E-03AA5A571190}"/>
          </ac:spMkLst>
        </pc:spChg>
        <pc:spChg chg="add mod">
          <ac:chgData name="Alexander Shellabear" userId="0ca55824ed806b73" providerId="LiveId" clId="{06D7DE60-1B28-4E96-8CA6-1FF98DFD9B05}" dt="2020-03-02T10:09:34.970" v="8993" actId="20577"/>
          <ac:spMkLst>
            <pc:docMk/>
            <pc:sldMk cId="3944977464" sldId="263"/>
            <ac:spMk id="21" creationId="{D5D693DC-74D9-43AA-BF5F-6615C0872A44}"/>
          </ac:spMkLst>
        </pc:spChg>
        <pc:spChg chg="add mod">
          <ac:chgData name="Alexander Shellabear" userId="0ca55824ed806b73" providerId="LiveId" clId="{06D7DE60-1B28-4E96-8CA6-1FF98DFD9B05}" dt="2020-03-01T11:40:15.292" v="7926" actId="1076"/>
          <ac:spMkLst>
            <pc:docMk/>
            <pc:sldMk cId="3944977464" sldId="263"/>
            <ac:spMk id="22" creationId="{A8017659-CA80-4CE0-9C45-A14E02DE273D}"/>
          </ac:spMkLst>
        </pc:spChg>
        <pc:spChg chg="add mod">
          <ac:chgData name="Alexander Shellabear" userId="0ca55824ed806b73" providerId="LiveId" clId="{06D7DE60-1B28-4E96-8CA6-1FF98DFD9B05}" dt="2020-03-01T11:41:04.623" v="8041" actId="20577"/>
          <ac:spMkLst>
            <pc:docMk/>
            <pc:sldMk cId="3944977464" sldId="263"/>
            <ac:spMk id="23" creationId="{23AD911C-10BD-416C-AF42-6A34B5273D9B}"/>
          </ac:spMkLst>
        </pc:spChg>
        <pc:spChg chg="add mod">
          <ac:chgData name="Alexander Shellabear" userId="0ca55824ed806b73" providerId="LiveId" clId="{06D7DE60-1B28-4E96-8CA6-1FF98DFD9B05}" dt="2020-03-02T10:09:49.130" v="9001" actId="20577"/>
          <ac:spMkLst>
            <pc:docMk/>
            <pc:sldMk cId="3944977464" sldId="263"/>
            <ac:spMk id="24" creationId="{C9F89203-104D-4F38-A0CD-9FAF86602B30}"/>
          </ac:spMkLst>
        </pc:spChg>
        <pc:spChg chg="add mod">
          <ac:chgData name="Alexander Shellabear" userId="0ca55824ed806b73" providerId="LiveId" clId="{06D7DE60-1B28-4E96-8CA6-1FF98DFD9B05}" dt="2020-03-02T09:52:12.509" v="8743" actId="1076"/>
          <ac:spMkLst>
            <pc:docMk/>
            <pc:sldMk cId="3944977464" sldId="263"/>
            <ac:spMk id="25" creationId="{EC69F17A-B4D1-44E8-8746-A9F68192A3A7}"/>
          </ac:spMkLst>
        </pc:spChg>
        <pc:spChg chg="add mod">
          <ac:chgData name="Alexander Shellabear" userId="0ca55824ed806b73" providerId="LiveId" clId="{06D7DE60-1B28-4E96-8CA6-1FF98DFD9B05}" dt="2020-03-02T09:52:12.509" v="8743" actId="1076"/>
          <ac:spMkLst>
            <pc:docMk/>
            <pc:sldMk cId="3944977464" sldId="263"/>
            <ac:spMk id="26" creationId="{3A29E52B-67CE-4C55-BB0F-9D501A03EB2D}"/>
          </ac:spMkLst>
        </pc:spChg>
        <pc:spChg chg="add mod ord">
          <ac:chgData name="Alexander Shellabear" userId="0ca55824ed806b73" providerId="LiveId" clId="{06D7DE60-1B28-4E96-8CA6-1FF98DFD9B05}" dt="2020-03-02T10:09:12.203" v="8914" actId="1076"/>
          <ac:spMkLst>
            <pc:docMk/>
            <pc:sldMk cId="3944977464" sldId="263"/>
            <ac:spMk id="27" creationId="{745008EC-C24B-43FF-918C-B068EF1E60A3}"/>
          </ac:spMkLst>
        </pc:spChg>
        <pc:spChg chg="add mod">
          <ac:chgData name="Alexander Shellabear" userId="0ca55824ed806b73" providerId="LiveId" clId="{06D7DE60-1B28-4E96-8CA6-1FF98DFD9B05}" dt="2020-03-02T10:09:12.203" v="8914" actId="1076"/>
          <ac:spMkLst>
            <pc:docMk/>
            <pc:sldMk cId="3944977464" sldId="263"/>
            <ac:spMk id="28" creationId="{7F56D77C-C1D4-4572-94E6-D0B71C41201A}"/>
          </ac:spMkLst>
        </pc:spChg>
        <pc:spChg chg="add mod">
          <ac:chgData name="Alexander Shellabear" userId="0ca55824ed806b73" providerId="LiveId" clId="{06D7DE60-1B28-4E96-8CA6-1FF98DFD9B05}" dt="2020-03-02T10:09:12.203" v="8914" actId="1076"/>
          <ac:spMkLst>
            <pc:docMk/>
            <pc:sldMk cId="3944977464" sldId="263"/>
            <ac:spMk id="29" creationId="{B0A80A46-8C14-4754-AD08-32ACBB5B0377}"/>
          </ac:spMkLst>
        </pc:spChg>
        <pc:spChg chg="add mod">
          <ac:chgData name="Alexander Shellabear" userId="0ca55824ed806b73" providerId="LiveId" clId="{06D7DE60-1B28-4E96-8CA6-1FF98DFD9B05}" dt="2020-03-02T10:09:57.243" v="9003" actId="1076"/>
          <ac:spMkLst>
            <pc:docMk/>
            <pc:sldMk cId="3944977464" sldId="263"/>
            <ac:spMk id="30" creationId="{00C93FD8-D8AC-4469-856A-278AAD5CA98D}"/>
          </ac:spMkLst>
        </pc:spChg>
        <pc:spChg chg="add mod">
          <ac:chgData name="Alexander Shellabear" userId="0ca55824ed806b73" providerId="LiveId" clId="{06D7DE60-1B28-4E96-8CA6-1FF98DFD9B05}" dt="2020-03-02T10:06:17.989" v="8870" actId="207"/>
          <ac:spMkLst>
            <pc:docMk/>
            <pc:sldMk cId="3944977464" sldId="263"/>
            <ac:spMk id="31" creationId="{00763B4C-C6F5-449A-9AF9-FEF08A19868E}"/>
          </ac:spMkLst>
        </pc:spChg>
        <pc:spChg chg="add mod">
          <ac:chgData name="Alexander Shellabear" userId="0ca55824ed806b73" providerId="LiveId" clId="{06D7DE60-1B28-4E96-8CA6-1FF98DFD9B05}" dt="2020-03-02T09:52:26.907" v="8770" actId="1076"/>
          <ac:spMkLst>
            <pc:docMk/>
            <pc:sldMk cId="3944977464" sldId="263"/>
            <ac:spMk id="32" creationId="{09F75A71-A886-4117-AA46-6494FCB0472E}"/>
          </ac:spMkLst>
        </pc:spChg>
        <pc:spChg chg="add mod">
          <ac:chgData name="Alexander Shellabear" userId="0ca55824ed806b73" providerId="LiveId" clId="{06D7DE60-1B28-4E96-8CA6-1FF98DFD9B05}" dt="2020-03-02T09:52:26.907" v="8770" actId="1076"/>
          <ac:spMkLst>
            <pc:docMk/>
            <pc:sldMk cId="3944977464" sldId="263"/>
            <ac:spMk id="33" creationId="{7EB07A4F-8822-4FED-9DDD-D807820691EC}"/>
          </ac:spMkLst>
        </pc:spChg>
        <pc:spChg chg="add mod">
          <ac:chgData name="Alexander Shellabear" userId="0ca55824ed806b73" providerId="LiveId" clId="{06D7DE60-1B28-4E96-8CA6-1FF98DFD9B05}" dt="2020-03-02T09:53:39.583" v="8791" actId="20577"/>
          <ac:spMkLst>
            <pc:docMk/>
            <pc:sldMk cId="3944977464" sldId="263"/>
            <ac:spMk id="36" creationId="{75B35034-103A-48A5-8749-E58FC5FC075B}"/>
          </ac:spMkLst>
        </pc:spChg>
        <pc:spChg chg="add mod">
          <ac:chgData name="Alexander Shellabear" userId="0ca55824ed806b73" providerId="LiveId" clId="{06D7DE60-1B28-4E96-8CA6-1FF98DFD9B05}" dt="2020-03-02T10:04:29.572" v="8853" actId="1076"/>
          <ac:spMkLst>
            <pc:docMk/>
            <pc:sldMk cId="3944977464" sldId="263"/>
            <ac:spMk id="37" creationId="{D1A4AE2F-D580-4A12-9907-E8250E0CBE94}"/>
          </ac:spMkLst>
        </pc:spChg>
        <pc:spChg chg="add mod">
          <ac:chgData name="Alexander Shellabear" userId="0ca55824ed806b73" providerId="LiveId" clId="{06D7DE60-1B28-4E96-8CA6-1FF98DFD9B05}" dt="2020-03-02T10:04:40.668" v="8855" actId="1076"/>
          <ac:spMkLst>
            <pc:docMk/>
            <pc:sldMk cId="3944977464" sldId="263"/>
            <ac:spMk id="38" creationId="{AF96F120-DD92-412F-B715-52ADE0F2927B}"/>
          </ac:spMkLst>
        </pc:spChg>
        <pc:spChg chg="add mod">
          <ac:chgData name="Alexander Shellabear" userId="0ca55824ed806b73" providerId="LiveId" clId="{06D7DE60-1B28-4E96-8CA6-1FF98DFD9B05}" dt="2020-03-02T11:25:26.763" v="10161" actId="1076"/>
          <ac:spMkLst>
            <pc:docMk/>
            <pc:sldMk cId="3944977464" sldId="263"/>
            <ac:spMk id="39" creationId="{A3D0CDB5-5498-43EC-9F18-5F7823C020E7}"/>
          </ac:spMkLst>
        </pc:spChg>
        <pc:spChg chg="add mod">
          <ac:chgData name="Alexander Shellabear" userId="0ca55824ed806b73" providerId="LiveId" clId="{06D7DE60-1B28-4E96-8CA6-1FF98DFD9B05}" dt="2020-03-02T10:05:56.046" v="8868" actId="1076"/>
          <ac:spMkLst>
            <pc:docMk/>
            <pc:sldMk cId="3944977464" sldId="263"/>
            <ac:spMk id="41" creationId="{F61FE7B0-7F60-4659-9E44-F18BE8D67048}"/>
          </ac:spMkLst>
        </pc:spChg>
        <pc:spChg chg="add mod">
          <ac:chgData name="Alexander Shellabear" userId="0ca55824ed806b73" providerId="LiveId" clId="{06D7DE60-1B28-4E96-8CA6-1FF98DFD9B05}" dt="2020-03-02T11:25:28.702" v="10162" actId="14100"/>
          <ac:spMkLst>
            <pc:docMk/>
            <pc:sldMk cId="3944977464" sldId="263"/>
            <ac:spMk id="42" creationId="{92EED9D4-F48B-464B-B324-E0CB14D9C568}"/>
          </ac:spMkLst>
        </pc:spChg>
        <pc:spChg chg="add mod">
          <ac:chgData name="Alexander Shellabear" userId="0ca55824ed806b73" providerId="LiveId" clId="{06D7DE60-1B28-4E96-8CA6-1FF98DFD9B05}" dt="2020-03-02T11:33:34.941" v="10636" actId="1076"/>
          <ac:spMkLst>
            <pc:docMk/>
            <pc:sldMk cId="3944977464" sldId="263"/>
            <ac:spMk id="43" creationId="{FAAA9229-3FEB-4B3C-82DC-F39E2FB96AE1}"/>
          </ac:spMkLst>
        </pc:spChg>
        <pc:picChg chg="add mod ord">
          <ac:chgData name="Alexander Shellabear" userId="0ca55824ed806b73" providerId="LiveId" clId="{06D7DE60-1B28-4E96-8CA6-1FF98DFD9B05}" dt="2020-03-02T10:09:59.020" v="9004" actId="1076"/>
          <ac:picMkLst>
            <pc:docMk/>
            <pc:sldMk cId="3944977464" sldId="263"/>
            <ac:picMk id="15" creationId="{4DBCE8FC-9F79-4201-978A-29F7CAE9D77A}"/>
          </ac:picMkLst>
        </pc:picChg>
        <pc:picChg chg="add mod">
          <ac:chgData name="Alexander Shellabear" userId="0ca55824ed806b73" providerId="LiveId" clId="{06D7DE60-1B28-4E96-8CA6-1FF98DFD9B05}" dt="2020-03-02T10:05:49.860" v="8866" actId="1076"/>
          <ac:picMkLst>
            <pc:docMk/>
            <pc:sldMk cId="3944977464" sldId="263"/>
            <ac:picMk id="40" creationId="{CC323559-7D14-47B7-8410-FC0E8A4FCEF2}"/>
          </ac:picMkLst>
        </pc:picChg>
        <pc:cxnChg chg="add mod">
          <ac:chgData name="Alexander Shellabear" userId="0ca55824ed806b73" providerId="LiveId" clId="{06D7DE60-1B28-4E96-8CA6-1FF98DFD9B05}" dt="2020-03-02T11:29:36.669" v="10250" actId="1582"/>
          <ac:cxnSpMkLst>
            <pc:docMk/>
            <pc:sldMk cId="3944977464" sldId="263"/>
            <ac:cxnSpMk id="35" creationId="{4A5409A7-D695-4D77-82DB-B4D2F7C637EC}"/>
          </ac:cxnSpMkLst>
        </pc:cxnChg>
      </pc:sldChg>
      <pc:sldChg chg="addSp delSp modSp add mod">
        <pc:chgData name="Alexander Shellabear" userId="0ca55824ed806b73" providerId="LiveId" clId="{06D7DE60-1B28-4E96-8CA6-1FF98DFD9B05}" dt="2020-03-08T06:05:06.280" v="14025" actId="1076"/>
        <pc:sldMkLst>
          <pc:docMk/>
          <pc:sldMk cId="43000375" sldId="264"/>
        </pc:sldMkLst>
        <pc:spChg chg="mod">
          <ac:chgData name="Alexander Shellabear" userId="0ca55824ed806b73" providerId="LiveId" clId="{06D7DE60-1B28-4E96-8CA6-1FF98DFD9B05}" dt="2020-03-02T12:19:39.032" v="12437" actId="20577"/>
          <ac:spMkLst>
            <pc:docMk/>
            <pc:sldMk cId="43000375" sldId="264"/>
            <ac:spMk id="2" creationId="{E83241F7-4979-46B6-B1E5-5A0AE430C858}"/>
          </ac:spMkLst>
        </pc:spChg>
        <pc:spChg chg="del mod">
          <ac:chgData name="Alexander Shellabear" userId="0ca55824ed806b73" providerId="LiveId" clId="{06D7DE60-1B28-4E96-8CA6-1FF98DFD9B05}" dt="2020-03-02T10:33:14.246" v="9175" actId="478"/>
          <ac:spMkLst>
            <pc:docMk/>
            <pc:sldMk cId="43000375" sldId="264"/>
            <ac:spMk id="3" creationId="{252DD45A-031E-416D-BBEF-C877D3E49A6C}"/>
          </ac:spMkLst>
        </pc:spChg>
        <pc:spChg chg="mod">
          <ac:chgData name="Alexander Shellabear" userId="0ca55824ed806b73" providerId="LiveId" clId="{06D7DE60-1B28-4E96-8CA6-1FF98DFD9B05}" dt="2020-03-02T10:41:11.571" v="9205" actId="20577"/>
          <ac:spMkLst>
            <pc:docMk/>
            <pc:sldMk cId="43000375" sldId="264"/>
            <ac:spMk id="4" creationId="{26315D29-C1B9-421F-A4CC-30A2B678D961}"/>
          </ac:spMkLst>
        </pc:spChg>
        <pc:spChg chg="del mod">
          <ac:chgData name="Alexander Shellabear" userId="0ca55824ed806b73" providerId="LiveId" clId="{06D7DE60-1B28-4E96-8CA6-1FF98DFD9B05}" dt="2020-03-02T10:40:56.555" v="9178" actId="478"/>
          <ac:spMkLst>
            <pc:docMk/>
            <pc:sldMk cId="43000375" sldId="264"/>
            <ac:spMk id="5" creationId="{B75A9D25-11A5-488A-8B0D-73F781083000}"/>
          </ac:spMkLst>
        </pc:spChg>
        <pc:spChg chg="add del mod">
          <ac:chgData name="Alexander Shellabear" userId="0ca55824ed806b73" providerId="LiveId" clId="{06D7DE60-1B28-4E96-8CA6-1FF98DFD9B05}" dt="2020-03-02T10:33:14.887" v="9176" actId="478"/>
          <ac:spMkLst>
            <pc:docMk/>
            <pc:sldMk cId="43000375" sldId="264"/>
            <ac:spMk id="8" creationId="{56C421D2-472A-4346-B528-16D018F15662}"/>
          </ac:spMkLst>
        </pc:spChg>
        <pc:spChg chg="add mod">
          <ac:chgData name="Alexander Shellabear" userId="0ca55824ed806b73" providerId="LiveId" clId="{06D7DE60-1B28-4E96-8CA6-1FF98DFD9B05}" dt="2020-03-02T12:05:13.997" v="11644" actId="14100"/>
          <ac:spMkLst>
            <pc:docMk/>
            <pc:sldMk cId="43000375" sldId="264"/>
            <ac:spMk id="9" creationId="{53ABCEFE-0F3F-4CBB-9054-A28F87DDB421}"/>
          </ac:spMkLst>
        </pc:spChg>
        <pc:spChg chg="add mod">
          <ac:chgData name="Alexander Shellabear" userId="0ca55824ed806b73" providerId="LiveId" clId="{06D7DE60-1B28-4E96-8CA6-1FF98DFD9B05}" dt="2020-03-08T06:05:06.280" v="14025" actId="1076"/>
          <ac:spMkLst>
            <pc:docMk/>
            <pc:sldMk cId="43000375" sldId="264"/>
            <ac:spMk id="10" creationId="{4FE48EA3-198D-4A75-B180-673692850842}"/>
          </ac:spMkLst>
        </pc:spChg>
        <pc:spChg chg="add del mod">
          <ac:chgData name="Alexander Shellabear" userId="0ca55824ed806b73" providerId="LiveId" clId="{06D7DE60-1B28-4E96-8CA6-1FF98DFD9B05}" dt="2020-03-02T12:20:45.685" v="12489" actId="478"/>
          <ac:spMkLst>
            <pc:docMk/>
            <pc:sldMk cId="43000375" sldId="264"/>
            <ac:spMk id="11" creationId="{6B4752CE-DA9E-4EA2-AA78-8A11460CE0F0}"/>
          </ac:spMkLst>
        </pc:spChg>
        <pc:spChg chg="add mod">
          <ac:chgData name="Alexander Shellabear" userId="0ca55824ed806b73" providerId="LiveId" clId="{06D7DE60-1B28-4E96-8CA6-1FF98DFD9B05}" dt="2020-03-08T06:03:48.265" v="13962" actId="1076"/>
          <ac:spMkLst>
            <pc:docMk/>
            <pc:sldMk cId="43000375" sldId="264"/>
            <ac:spMk id="12" creationId="{DBCB7FEC-E0A0-4241-8332-8E9DB0844103}"/>
          </ac:spMkLst>
        </pc:spChg>
        <pc:spChg chg="add del mod topLvl">
          <ac:chgData name="Alexander Shellabear" userId="0ca55824ed806b73" providerId="LiveId" clId="{06D7DE60-1B28-4E96-8CA6-1FF98DFD9B05}" dt="2020-03-04T13:18:00.729" v="13781" actId="478"/>
          <ac:spMkLst>
            <pc:docMk/>
            <pc:sldMk cId="43000375" sldId="264"/>
            <ac:spMk id="13" creationId="{EC44F673-AD93-41F8-B490-77DF8BA56452}"/>
          </ac:spMkLst>
        </pc:spChg>
        <pc:spChg chg="add del mod topLvl">
          <ac:chgData name="Alexander Shellabear" userId="0ca55824ed806b73" providerId="LiveId" clId="{06D7DE60-1B28-4E96-8CA6-1FF98DFD9B05}" dt="2020-03-04T13:18:17.833" v="13790" actId="478"/>
          <ac:spMkLst>
            <pc:docMk/>
            <pc:sldMk cId="43000375" sldId="264"/>
            <ac:spMk id="16" creationId="{0DA07FE5-5070-4E37-A172-F3E468DFB561}"/>
          </ac:spMkLst>
        </pc:spChg>
        <pc:spChg chg="add del mod topLvl">
          <ac:chgData name="Alexander Shellabear" userId="0ca55824ed806b73" providerId="LiveId" clId="{06D7DE60-1B28-4E96-8CA6-1FF98DFD9B05}" dt="2020-03-04T13:18:31.610" v="13801" actId="478"/>
          <ac:spMkLst>
            <pc:docMk/>
            <pc:sldMk cId="43000375" sldId="264"/>
            <ac:spMk id="21" creationId="{C9B0F670-AF5A-4257-98A0-7D2E0B444A0B}"/>
          </ac:spMkLst>
        </pc:spChg>
        <pc:spChg chg="add del mod">
          <ac:chgData name="Alexander Shellabear" userId="0ca55824ed806b73" providerId="LiveId" clId="{06D7DE60-1B28-4E96-8CA6-1FF98DFD9B05}" dt="2020-03-04T13:16:23.177" v="13695" actId="478"/>
          <ac:spMkLst>
            <pc:docMk/>
            <pc:sldMk cId="43000375" sldId="264"/>
            <ac:spMk id="22" creationId="{DED6388F-2F5F-45C1-B2A4-D883FA3AE797}"/>
          </ac:spMkLst>
        </pc:spChg>
        <pc:spChg chg="add del mod">
          <ac:chgData name="Alexander Shellabear" userId="0ca55824ed806b73" providerId="LiveId" clId="{06D7DE60-1B28-4E96-8CA6-1FF98DFD9B05}" dt="2020-03-04T13:18:56.053" v="13813" actId="478"/>
          <ac:spMkLst>
            <pc:docMk/>
            <pc:sldMk cId="43000375" sldId="264"/>
            <ac:spMk id="23" creationId="{AEF89754-FB0C-46F2-BCF4-C6F99820CFFB}"/>
          </ac:spMkLst>
        </pc:spChg>
        <pc:spChg chg="add del mod">
          <ac:chgData name="Alexander Shellabear" userId="0ca55824ed806b73" providerId="LiveId" clId="{06D7DE60-1B28-4E96-8CA6-1FF98DFD9B05}" dt="2020-03-04T13:19:12.773" v="13820" actId="478"/>
          <ac:spMkLst>
            <pc:docMk/>
            <pc:sldMk cId="43000375" sldId="264"/>
            <ac:spMk id="24" creationId="{F1AE180C-ADFE-40D3-A618-9A941FF8E1B5}"/>
          </ac:spMkLst>
        </pc:spChg>
        <pc:spChg chg="add del mod">
          <ac:chgData name="Alexander Shellabear" userId="0ca55824ed806b73" providerId="LiveId" clId="{06D7DE60-1B28-4E96-8CA6-1FF98DFD9B05}" dt="2020-03-08T06:05:01.344" v="14023" actId="1076"/>
          <ac:spMkLst>
            <pc:docMk/>
            <pc:sldMk cId="43000375" sldId="264"/>
            <ac:spMk id="25" creationId="{23B12625-6929-457B-A97D-9096FAF3507A}"/>
          </ac:spMkLst>
        </pc:spChg>
        <pc:spChg chg="add mod ord topLvl">
          <ac:chgData name="Alexander Shellabear" userId="0ca55824ed806b73" providerId="LiveId" clId="{06D7DE60-1B28-4E96-8CA6-1FF98DFD9B05}" dt="2020-03-04T13:18:14.012" v="13787" actId="20577"/>
          <ac:spMkLst>
            <pc:docMk/>
            <pc:sldMk cId="43000375" sldId="264"/>
            <ac:spMk id="26" creationId="{9C3E1D23-22B1-4DA6-BAE5-D9EF4399BE4E}"/>
          </ac:spMkLst>
        </pc:spChg>
        <pc:spChg chg="add del mod ord">
          <ac:chgData name="Alexander Shellabear" userId="0ca55824ed806b73" providerId="LiveId" clId="{06D7DE60-1B28-4E96-8CA6-1FF98DFD9B05}" dt="2020-03-04T13:16:23.710" v="13696" actId="478"/>
          <ac:spMkLst>
            <pc:docMk/>
            <pc:sldMk cId="43000375" sldId="264"/>
            <ac:spMk id="27" creationId="{A11DCCF0-D979-4255-8306-413AC256957E}"/>
          </ac:spMkLst>
        </pc:spChg>
        <pc:spChg chg="add mod ord topLvl">
          <ac:chgData name="Alexander Shellabear" userId="0ca55824ed806b73" providerId="LiveId" clId="{06D7DE60-1B28-4E96-8CA6-1FF98DFD9B05}" dt="2020-03-04T13:18:27.149" v="13798" actId="20577"/>
          <ac:spMkLst>
            <pc:docMk/>
            <pc:sldMk cId="43000375" sldId="264"/>
            <ac:spMk id="28" creationId="{83B0C0C9-7938-4642-BB37-FC95DE220FAE}"/>
          </ac:spMkLst>
        </pc:spChg>
        <pc:spChg chg="add mod">
          <ac:chgData name="Alexander Shellabear" userId="0ca55824ed806b73" providerId="LiveId" clId="{06D7DE60-1B28-4E96-8CA6-1FF98DFD9B05}" dt="2020-03-08T06:05:03.858" v="14024" actId="1076"/>
          <ac:spMkLst>
            <pc:docMk/>
            <pc:sldMk cId="43000375" sldId="264"/>
            <ac:spMk id="29" creationId="{1B8358E1-C7BF-4597-B358-A2F63F05AE11}"/>
          </ac:spMkLst>
        </pc:spChg>
        <pc:spChg chg="add mod ord topLvl">
          <ac:chgData name="Alexander Shellabear" userId="0ca55824ed806b73" providerId="LiveId" clId="{06D7DE60-1B28-4E96-8CA6-1FF98DFD9B05}" dt="2020-03-04T13:18:49.751" v="13811" actId="207"/>
          <ac:spMkLst>
            <pc:docMk/>
            <pc:sldMk cId="43000375" sldId="264"/>
            <ac:spMk id="30" creationId="{CC933657-711A-4266-BF12-4C9F94DEA60A}"/>
          </ac:spMkLst>
        </pc:spChg>
        <pc:spChg chg="del topLvl">
          <ac:chgData name="Alexander Shellabear" userId="0ca55824ed806b73" providerId="LiveId" clId="{06D7DE60-1B28-4E96-8CA6-1FF98DFD9B05}" dt="2020-03-04T13:17:27.459" v="13739" actId="478"/>
          <ac:spMkLst>
            <pc:docMk/>
            <pc:sldMk cId="43000375" sldId="264"/>
            <ac:spMk id="35" creationId="{98914ECF-5EE4-4E45-86F4-E23FF4AD6405}"/>
          </ac:spMkLst>
        </pc:spChg>
        <pc:spChg chg="del mod topLvl">
          <ac:chgData name="Alexander Shellabear" userId="0ca55824ed806b73" providerId="LiveId" clId="{06D7DE60-1B28-4E96-8CA6-1FF98DFD9B05}" dt="2020-03-04T13:17:28.978" v="13741" actId="478"/>
          <ac:spMkLst>
            <pc:docMk/>
            <pc:sldMk cId="43000375" sldId="264"/>
            <ac:spMk id="36" creationId="{19E0CBA8-BCE0-47FE-8E39-F5F2D5726044}"/>
          </ac:spMkLst>
        </pc:spChg>
        <pc:spChg chg="mod topLvl">
          <ac:chgData name="Alexander Shellabear" userId="0ca55824ed806b73" providerId="LiveId" clId="{06D7DE60-1B28-4E96-8CA6-1FF98DFD9B05}" dt="2020-03-04T13:17:43.405" v="13745" actId="478"/>
          <ac:spMkLst>
            <pc:docMk/>
            <pc:sldMk cId="43000375" sldId="264"/>
            <ac:spMk id="38" creationId="{337C3E02-8879-4AFC-9C8A-AC7D92C947D7}"/>
          </ac:spMkLst>
        </pc:spChg>
        <pc:spChg chg="del mod topLvl">
          <ac:chgData name="Alexander Shellabear" userId="0ca55824ed806b73" providerId="LiveId" clId="{06D7DE60-1B28-4E96-8CA6-1FF98DFD9B05}" dt="2020-03-04T13:17:43.405" v="13745" actId="478"/>
          <ac:spMkLst>
            <pc:docMk/>
            <pc:sldMk cId="43000375" sldId="264"/>
            <ac:spMk id="39" creationId="{768540FC-1DDA-46D8-A471-F88282FFC8B1}"/>
          </ac:spMkLst>
        </pc:spChg>
        <pc:spChg chg="mod topLvl">
          <ac:chgData name="Alexander Shellabear" userId="0ca55824ed806b73" providerId="LiveId" clId="{06D7DE60-1B28-4E96-8CA6-1FF98DFD9B05}" dt="2020-03-04T13:17:53.790" v="13778" actId="20577"/>
          <ac:spMkLst>
            <pc:docMk/>
            <pc:sldMk cId="43000375" sldId="264"/>
            <ac:spMk id="41" creationId="{EF6C65FF-8172-4C7B-9B00-A75A89D05A6C}"/>
          </ac:spMkLst>
        </pc:spChg>
        <pc:spChg chg="del topLvl">
          <ac:chgData name="Alexander Shellabear" userId="0ca55824ed806b73" providerId="LiveId" clId="{06D7DE60-1B28-4E96-8CA6-1FF98DFD9B05}" dt="2020-03-04T13:17:45.671" v="13746" actId="478"/>
          <ac:spMkLst>
            <pc:docMk/>
            <pc:sldMk cId="43000375" sldId="264"/>
            <ac:spMk id="42" creationId="{F9C47DF8-7601-4E3A-9BED-6207F71BC8E8}"/>
          </ac:spMkLst>
        </pc:spChg>
        <pc:spChg chg="add mod">
          <ac:chgData name="Alexander Shellabear" userId="0ca55824ed806b73" providerId="LiveId" clId="{06D7DE60-1B28-4E96-8CA6-1FF98DFD9B05}" dt="2020-03-04T13:19:09.277" v="13819"/>
          <ac:spMkLst>
            <pc:docMk/>
            <pc:sldMk cId="43000375" sldId="264"/>
            <ac:spMk id="43" creationId="{5AFF6E6A-A0A3-4135-93B9-F2E175FAC34B}"/>
          </ac:spMkLst>
        </pc:spChg>
        <pc:spChg chg="add mod">
          <ac:chgData name="Alexander Shellabear" userId="0ca55824ed806b73" providerId="LiveId" clId="{06D7DE60-1B28-4E96-8CA6-1FF98DFD9B05}" dt="2020-03-08T06:04:32.057" v="13982" actId="1076"/>
          <ac:spMkLst>
            <pc:docMk/>
            <pc:sldMk cId="43000375" sldId="264"/>
            <ac:spMk id="44" creationId="{5921638F-6442-4802-895D-C7FDA2143990}"/>
          </ac:spMkLst>
        </pc:spChg>
        <pc:spChg chg="add mod">
          <ac:chgData name="Alexander Shellabear" userId="0ca55824ed806b73" providerId="LiveId" clId="{06D7DE60-1B28-4E96-8CA6-1FF98DFD9B05}" dt="2020-03-08T06:04:45.928" v="14001" actId="1076"/>
          <ac:spMkLst>
            <pc:docMk/>
            <pc:sldMk cId="43000375" sldId="264"/>
            <ac:spMk id="45" creationId="{BB90F46B-C365-472A-AFE5-759E98C2361A}"/>
          </ac:spMkLst>
        </pc:spChg>
        <pc:spChg chg="add mod">
          <ac:chgData name="Alexander Shellabear" userId="0ca55824ed806b73" providerId="LiveId" clId="{06D7DE60-1B28-4E96-8CA6-1FF98DFD9B05}" dt="2020-03-08T06:04:54.707" v="14022" actId="20577"/>
          <ac:spMkLst>
            <pc:docMk/>
            <pc:sldMk cId="43000375" sldId="264"/>
            <ac:spMk id="46" creationId="{881D5B0D-1647-4DD4-897C-3D4FD92FFC67}"/>
          </ac:spMkLst>
        </pc:spChg>
        <pc:grpChg chg="add del mod">
          <ac:chgData name="Alexander Shellabear" userId="0ca55824ed806b73" providerId="LiveId" clId="{06D7DE60-1B28-4E96-8CA6-1FF98DFD9B05}" dt="2020-03-04T13:18:17.833" v="13790" actId="478"/>
          <ac:grpSpMkLst>
            <pc:docMk/>
            <pc:sldMk cId="43000375" sldId="264"/>
            <ac:grpSpMk id="31" creationId="{F2551FB9-86B3-401A-971E-6FF7CD017BBE}"/>
          </ac:grpSpMkLst>
        </pc:grpChg>
        <pc:grpChg chg="add del mod">
          <ac:chgData name="Alexander Shellabear" userId="0ca55824ed806b73" providerId="LiveId" clId="{06D7DE60-1B28-4E96-8CA6-1FF98DFD9B05}" dt="2020-03-04T13:18:00.729" v="13781" actId="478"/>
          <ac:grpSpMkLst>
            <pc:docMk/>
            <pc:sldMk cId="43000375" sldId="264"/>
            <ac:grpSpMk id="32" creationId="{FFB5DC12-7AB7-419F-BC1B-1C21DF8962E4}"/>
          </ac:grpSpMkLst>
        </pc:grpChg>
        <pc:grpChg chg="add del mod">
          <ac:chgData name="Alexander Shellabear" userId="0ca55824ed806b73" providerId="LiveId" clId="{06D7DE60-1B28-4E96-8CA6-1FF98DFD9B05}" dt="2020-03-04T13:18:31.610" v="13801" actId="478"/>
          <ac:grpSpMkLst>
            <pc:docMk/>
            <pc:sldMk cId="43000375" sldId="264"/>
            <ac:grpSpMk id="33" creationId="{90B17D2D-2156-4DB6-B8FE-2C585C3712C5}"/>
          </ac:grpSpMkLst>
        </pc:grpChg>
        <pc:grpChg chg="add del mod">
          <ac:chgData name="Alexander Shellabear" userId="0ca55824ed806b73" providerId="LiveId" clId="{06D7DE60-1B28-4E96-8CA6-1FF98DFD9B05}" dt="2020-03-04T13:17:27.459" v="13739" actId="478"/>
          <ac:grpSpMkLst>
            <pc:docMk/>
            <pc:sldMk cId="43000375" sldId="264"/>
            <ac:grpSpMk id="34" creationId="{1846446E-353C-4EFD-A1AF-DEA7B72D8C7E}"/>
          </ac:grpSpMkLst>
        </pc:grpChg>
        <pc:grpChg chg="add del mod">
          <ac:chgData name="Alexander Shellabear" userId="0ca55824ed806b73" providerId="LiveId" clId="{06D7DE60-1B28-4E96-8CA6-1FF98DFD9B05}" dt="2020-03-04T13:17:43.405" v="13745" actId="478"/>
          <ac:grpSpMkLst>
            <pc:docMk/>
            <pc:sldMk cId="43000375" sldId="264"/>
            <ac:grpSpMk id="37" creationId="{A7B3F7B6-4D24-4038-BBF4-334A8A79A7F5}"/>
          </ac:grpSpMkLst>
        </pc:grpChg>
        <pc:grpChg chg="add del mod">
          <ac:chgData name="Alexander Shellabear" userId="0ca55824ed806b73" providerId="LiveId" clId="{06D7DE60-1B28-4E96-8CA6-1FF98DFD9B05}" dt="2020-03-04T13:17:45.671" v="13746" actId="478"/>
          <ac:grpSpMkLst>
            <pc:docMk/>
            <pc:sldMk cId="43000375" sldId="264"/>
            <ac:grpSpMk id="40" creationId="{0929BDD1-B3B2-4E34-8BDB-AD0642296174}"/>
          </ac:grpSpMkLst>
        </pc:grpChg>
        <pc:picChg chg="add del mod">
          <ac:chgData name="Alexander Shellabear" userId="0ca55824ed806b73" providerId="LiveId" clId="{06D7DE60-1B28-4E96-8CA6-1FF98DFD9B05}" dt="2020-03-08T06:04:13.727" v="13967" actId="478"/>
          <ac:picMkLst>
            <pc:docMk/>
            <pc:sldMk cId="43000375" sldId="264"/>
            <ac:picMk id="15" creationId="{3AEBE744-E74F-4A8B-BD14-100971F0821C}"/>
          </ac:picMkLst>
        </pc:picChg>
        <pc:picChg chg="add del mod">
          <ac:chgData name="Alexander Shellabear" userId="0ca55824ed806b73" providerId="LiveId" clId="{06D7DE60-1B28-4E96-8CA6-1FF98DFD9B05}" dt="2020-03-08T06:04:33.572" v="13983" actId="478"/>
          <ac:picMkLst>
            <pc:docMk/>
            <pc:sldMk cId="43000375" sldId="264"/>
            <ac:picMk id="18" creationId="{ED4C3CA9-E85C-4B2E-A559-812C1DF0B6F9}"/>
          </ac:picMkLst>
        </pc:picChg>
        <pc:picChg chg="add del mod">
          <ac:chgData name="Alexander Shellabear" userId="0ca55824ed806b73" providerId="LiveId" clId="{06D7DE60-1B28-4E96-8CA6-1FF98DFD9B05}" dt="2020-03-08T06:04:34.149" v="13984" actId="478"/>
          <ac:picMkLst>
            <pc:docMk/>
            <pc:sldMk cId="43000375" sldId="264"/>
            <ac:picMk id="20" creationId="{DCC9BFC3-54E3-4568-B79D-52074046290D}"/>
          </ac:picMkLst>
        </pc:picChg>
      </pc:sldChg>
      <pc:sldChg chg="addSp delSp modSp add mod">
        <pc:chgData name="Alexander Shellabear" userId="0ca55824ed806b73" providerId="LiveId" clId="{06D7DE60-1B28-4E96-8CA6-1FF98DFD9B05}" dt="2020-03-08T06:31:04.334" v="14858" actId="478"/>
        <pc:sldMkLst>
          <pc:docMk/>
          <pc:sldMk cId="3702650146" sldId="265"/>
        </pc:sldMkLst>
        <pc:spChg chg="mod">
          <ac:chgData name="Alexander Shellabear" userId="0ca55824ed806b73" providerId="LiveId" clId="{06D7DE60-1B28-4E96-8CA6-1FF98DFD9B05}" dt="2020-03-08T06:27:59.014" v="14301" actId="6549"/>
          <ac:spMkLst>
            <pc:docMk/>
            <pc:sldMk cId="3702650146" sldId="265"/>
            <ac:spMk id="2" creationId="{EFF43204-F305-434B-8189-26F4A90E145D}"/>
          </ac:spMkLst>
        </pc:spChg>
        <pc:spChg chg="del">
          <ac:chgData name="Alexander Shellabear" userId="0ca55824ed806b73" providerId="LiveId" clId="{06D7DE60-1B28-4E96-8CA6-1FF98DFD9B05}" dt="2020-03-02T10:41:15.623" v="9206" actId="478"/>
          <ac:spMkLst>
            <pc:docMk/>
            <pc:sldMk cId="3702650146" sldId="265"/>
            <ac:spMk id="3" creationId="{95A40F9C-296E-4433-84F7-A4B6FE28DEF8}"/>
          </ac:spMkLst>
        </pc:spChg>
        <pc:spChg chg="mod">
          <ac:chgData name="Alexander Shellabear" userId="0ca55824ed806b73" providerId="LiveId" clId="{06D7DE60-1B28-4E96-8CA6-1FF98DFD9B05}" dt="2020-03-02T10:41:08.715" v="9202" actId="20577"/>
          <ac:spMkLst>
            <pc:docMk/>
            <pc:sldMk cId="3702650146" sldId="265"/>
            <ac:spMk id="4" creationId="{29BA2662-FD9F-494E-9EC8-756361309CD0}"/>
          </ac:spMkLst>
        </pc:spChg>
        <pc:spChg chg="add del mod">
          <ac:chgData name="Alexander Shellabear" userId="0ca55824ed806b73" providerId="LiveId" clId="{06D7DE60-1B28-4E96-8CA6-1FF98DFD9B05}" dt="2020-03-08T06:31:04.334" v="14858" actId="478"/>
          <ac:spMkLst>
            <pc:docMk/>
            <pc:sldMk cId="3702650146" sldId="265"/>
            <ac:spMk id="7" creationId="{74139E96-C3B4-4ADF-85C9-635CA8777918}"/>
          </ac:spMkLst>
        </pc:spChg>
        <pc:spChg chg="add mod">
          <ac:chgData name="Alexander Shellabear" userId="0ca55824ed806b73" providerId="LiveId" clId="{06D7DE60-1B28-4E96-8CA6-1FF98DFD9B05}" dt="2020-03-08T06:11:38.576" v="14198" actId="20577"/>
          <ac:spMkLst>
            <pc:docMk/>
            <pc:sldMk cId="3702650146" sldId="265"/>
            <ac:spMk id="9" creationId="{158F430F-AF49-497A-9C4A-A31C3DCF7803}"/>
          </ac:spMkLst>
        </pc:spChg>
        <pc:spChg chg="add mod">
          <ac:chgData name="Alexander Shellabear" userId="0ca55824ed806b73" providerId="LiveId" clId="{06D7DE60-1B28-4E96-8CA6-1FF98DFD9B05}" dt="2020-03-08T06:28:38.552" v="14487" actId="20577"/>
          <ac:spMkLst>
            <pc:docMk/>
            <pc:sldMk cId="3702650146" sldId="265"/>
            <ac:spMk id="10" creationId="{7DBDEA16-6567-47B7-9215-0027FF3D94FC}"/>
          </ac:spMkLst>
        </pc:spChg>
        <pc:spChg chg="add mod">
          <ac:chgData name="Alexander Shellabear" userId="0ca55824ed806b73" providerId="LiveId" clId="{06D7DE60-1B28-4E96-8CA6-1FF98DFD9B05}" dt="2020-03-08T06:27:05.333" v="14253" actId="20577"/>
          <ac:spMkLst>
            <pc:docMk/>
            <pc:sldMk cId="3702650146" sldId="265"/>
            <ac:spMk id="11" creationId="{75B476E3-E157-4A9C-A6EF-A24D1A0EDB00}"/>
          </ac:spMkLst>
        </pc:spChg>
        <pc:spChg chg="add mod">
          <ac:chgData name="Alexander Shellabear" userId="0ca55824ed806b73" providerId="LiveId" clId="{06D7DE60-1B28-4E96-8CA6-1FF98DFD9B05}" dt="2020-03-08T06:30:55.322" v="14854" actId="14100"/>
          <ac:spMkLst>
            <pc:docMk/>
            <pc:sldMk cId="3702650146" sldId="265"/>
            <ac:spMk id="12" creationId="{EDA61F99-B42F-45AE-8CED-F5B25F6EDF3D}"/>
          </ac:spMkLst>
        </pc:spChg>
        <pc:picChg chg="add del">
          <ac:chgData name="Alexander Shellabear" userId="0ca55824ed806b73" providerId="LiveId" clId="{06D7DE60-1B28-4E96-8CA6-1FF98DFD9B05}" dt="2020-03-02T10:41:26.902" v="9209"/>
          <ac:picMkLst>
            <pc:docMk/>
            <pc:sldMk cId="3702650146" sldId="265"/>
            <ac:picMk id="8" creationId="{AF901FC6-B4DE-4ABB-89CD-18C0B878A450}"/>
          </ac:picMkLst>
        </pc:picChg>
      </pc:sldChg>
      <pc:sldChg chg="addSp delSp modSp add mod modNotesTx">
        <pc:chgData name="Alexander Shellabear" userId="0ca55824ed806b73" providerId="LiveId" clId="{06D7DE60-1B28-4E96-8CA6-1FF98DFD9B05}" dt="2020-03-02T12:11:53.879" v="11922" actId="1076"/>
        <pc:sldMkLst>
          <pc:docMk/>
          <pc:sldMk cId="226242866" sldId="266"/>
        </pc:sldMkLst>
        <pc:spChg chg="mod">
          <ac:chgData name="Alexander Shellabear" userId="0ca55824ed806b73" providerId="LiveId" clId="{06D7DE60-1B28-4E96-8CA6-1FF98DFD9B05}" dt="2020-03-02T11:26:04.637" v="10231" actId="20577"/>
          <ac:spMkLst>
            <pc:docMk/>
            <pc:sldMk cId="226242866" sldId="266"/>
            <ac:spMk id="2" creationId="{1B7D3A4D-2AB5-4CE4-870D-9F9A390F2F4A}"/>
          </ac:spMkLst>
        </pc:spChg>
        <pc:spChg chg="del">
          <ac:chgData name="Alexander Shellabear" userId="0ca55824ed806b73" providerId="LiveId" clId="{06D7DE60-1B28-4E96-8CA6-1FF98DFD9B05}" dt="2020-03-02T11:03:11.479" v="9699" actId="478"/>
          <ac:spMkLst>
            <pc:docMk/>
            <pc:sldMk cId="226242866" sldId="266"/>
            <ac:spMk id="3" creationId="{13C5774A-4909-48DB-B037-F1CB3B9330FC}"/>
          </ac:spMkLst>
        </pc:spChg>
        <pc:spChg chg="mod">
          <ac:chgData name="Alexander Shellabear" userId="0ca55824ed806b73" providerId="LiveId" clId="{06D7DE60-1B28-4E96-8CA6-1FF98DFD9B05}" dt="2020-03-02T11:00:55.531" v="9518" actId="20577"/>
          <ac:spMkLst>
            <pc:docMk/>
            <pc:sldMk cId="226242866" sldId="266"/>
            <ac:spMk id="4" creationId="{3C813CE7-51EE-4D60-850E-3CC3821F53B4}"/>
          </ac:spMkLst>
        </pc:spChg>
        <pc:spChg chg="mod">
          <ac:chgData name="Alexander Shellabear" userId="0ca55824ed806b73" providerId="LiveId" clId="{06D7DE60-1B28-4E96-8CA6-1FF98DFD9B05}" dt="2020-03-02T11:44:18.298" v="10888"/>
          <ac:spMkLst>
            <pc:docMk/>
            <pc:sldMk cId="226242866" sldId="266"/>
            <ac:spMk id="5" creationId="{A8B27E9E-3E1E-4FE2-B58D-E94A01DE8CDC}"/>
          </ac:spMkLst>
        </pc:spChg>
        <pc:spChg chg="add del mod">
          <ac:chgData name="Alexander Shellabear" userId="0ca55824ed806b73" providerId="LiveId" clId="{06D7DE60-1B28-4E96-8CA6-1FF98DFD9B05}" dt="2020-03-02T12:07:38.013" v="11776" actId="478"/>
          <ac:spMkLst>
            <pc:docMk/>
            <pc:sldMk cId="226242866" sldId="266"/>
            <ac:spMk id="7" creationId="{214C07DA-89AC-45D3-8494-83614E87F8D5}"/>
          </ac:spMkLst>
        </pc:spChg>
        <pc:spChg chg="add del mod">
          <ac:chgData name="Alexander Shellabear" userId="0ca55824ed806b73" providerId="LiveId" clId="{06D7DE60-1B28-4E96-8CA6-1FF98DFD9B05}" dt="2020-03-02T12:07:52.346" v="11783" actId="478"/>
          <ac:spMkLst>
            <pc:docMk/>
            <pc:sldMk cId="226242866" sldId="266"/>
            <ac:spMk id="8" creationId="{8AA0F0B3-D8CE-4591-946F-0D58A8119D66}"/>
          </ac:spMkLst>
        </pc:spChg>
        <pc:spChg chg="add del mod">
          <ac:chgData name="Alexander Shellabear" userId="0ca55824ed806b73" providerId="LiveId" clId="{06D7DE60-1B28-4E96-8CA6-1FF98DFD9B05}" dt="2020-03-02T12:07:36.590" v="11775" actId="478"/>
          <ac:spMkLst>
            <pc:docMk/>
            <pc:sldMk cId="226242866" sldId="266"/>
            <ac:spMk id="9" creationId="{9A31FC17-4F61-46C9-9564-AA51AD948261}"/>
          </ac:spMkLst>
        </pc:spChg>
        <pc:spChg chg="add del mod">
          <ac:chgData name="Alexander Shellabear" userId="0ca55824ed806b73" providerId="LiveId" clId="{06D7DE60-1B28-4E96-8CA6-1FF98DFD9B05}" dt="2020-03-02T12:07:39.087" v="11777" actId="478"/>
          <ac:spMkLst>
            <pc:docMk/>
            <pc:sldMk cId="226242866" sldId="266"/>
            <ac:spMk id="10" creationId="{8979B29E-8AA1-44D9-A405-406EBD46881B}"/>
          </ac:spMkLst>
        </pc:spChg>
        <pc:spChg chg="add mod">
          <ac:chgData name="Alexander Shellabear" userId="0ca55824ed806b73" providerId="LiveId" clId="{06D7DE60-1B28-4E96-8CA6-1FF98DFD9B05}" dt="2020-03-02T12:07:42.767" v="11778" actId="164"/>
          <ac:spMkLst>
            <pc:docMk/>
            <pc:sldMk cId="226242866" sldId="266"/>
            <ac:spMk id="12" creationId="{DBEE161B-308A-472B-B756-FAB5A299C52F}"/>
          </ac:spMkLst>
        </pc:spChg>
        <pc:spChg chg="add mod ord">
          <ac:chgData name="Alexander Shellabear" userId="0ca55824ed806b73" providerId="LiveId" clId="{06D7DE60-1B28-4E96-8CA6-1FF98DFD9B05}" dt="2020-03-02T12:11:01.660" v="11895" actId="113"/>
          <ac:spMkLst>
            <pc:docMk/>
            <pc:sldMk cId="226242866" sldId="266"/>
            <ac:spMk id="13" creationId="{94EDDF1C-FADB-4F22-BAF6-4430AF94549A}"/>
          </ac:spMkLst>
        </pc:spChg>
        <pc:spChg chg="add mod ord">
          <ac:chgData name="Alexander Shellabear" userId="0ca55824ed806b73" providerId="LiveId" clId="{06D7DE60-1B28-4E96-8CA6-1FF98DFD9B05}" dt="2020-03-02T12:10:58.600" v="11894" actId="113"/>
          <ac:spMkLst>
            <pc:docMk/>
            <pc:sldMk cId="226242866" sldId="266"/>
            <ac:spMk id="14" creationId="{CC689383-594C-4BC0-96BD-B5C8844047E1}"/>
          </ac:spMkLst>
        </pc:spChg>
        <pc:spChg chg="add del mod">
          <ac:chgData name="Alexander Shellabear" userId="0ca55824ed806b73" providerId="LiveId" clId="{06D7DE60-1B28-4E96-8CA6-1FF98DFD9B05}" dt="2020-03-02T12:09:28.419" v="11868"/>
          <ac:spMkLst>
            <pc:docMk/>
            <pc:sldMk cId="226242866" sldId="266"/>
            <ac:spMk id="16" creationId="{C7B12222-4738-4B1C-A99E-9668FCC27927}"/>
          </ac:spMkLst>
        </pc:spChg>
        <pc:spChg chg="add mod">
          <ac:chgData name="Alexander Shellabear" userId="0ca55824ed806b73" providerId="LiveId" clId="{06D7DE60-1B28-4E96-8CA6-1FF98DFD9B05}" dt="2020-03-02T12:10:48.371" v="11892" actId="113"/>
          <ac:spMkLst>
            <pc:docMk/>
            <pc:sldMk cId="226242866" sldId="266"/>
            <ac:spMk id="17" creationId="{A8BBD7F2-38CF-46B9-B493-120803A3B014}"/>
          </ac:spMkLst>
        </pc:spChg>
        <pc:spChg chg="add del mod">
          <ac:chgData name="Alexander Shellabear" userId="0ca55824ed806b73" providerId="LiveId" clId="{06D7DE60-1B28-4E96-8CA6-1FF98DFD9B05}" dt="2020-03-02T12:08:22.555" v="11804" actId="478"/>
          <ac:spMkLst>
            <pc:docMk/>
            <pc:sldMk cId="226242866" sldId="266"/>
            <ac:spMk id="18" creationId="{9FCD5A27-5A8D-43B6-B3B7-84E35B8CE860}"/>
          </ac:spMkLst>
        </pc:spChg>
        <pc:spChg chg="add mod">
          <ac:chgData name="Alexander Shellabear" userId="0ca55824ed806b73" providerId="LiveId" clId="{06D7DE60-1B28-4E96-8CA6-1FF98DFD9B05}" dt="2020-03-02T12:10:44.681" v="11890" actId="113"/>
          <ac:spMkLst>
            <pc:docMk/>
            <pc:sldMk cId="226242866" sldId="266"/>
            <ac:spMk id="19" creationId="{8D1A881C-C08A-4569-BA0A-9BBFF3FDDD90}"/>
          </ac:spMkLst>
        </pc:spChg>
        <pc:spChg chg="add del mod">
          <ac:chgData name="Alexander Shellabear" userId="0ca55824ed806b73" providerId="LiveId" clId="{06D7DE60-1B28-4E96-8CA6-1FF98DFD9B05}" dt="2020-03-02T12:09:28.416" v="11866"/>
          <ac:spMkLst>
            <pc:docMk/>
            <pc:sldMk cId="226242866" sldId="266"/>
            <ac:spMk id="20" creationId="{9D7434D9-0E44-4950-AC46-E1FB579D4D87}"/>
          </ac:spMkLst>
        </pc:spChg>
        <pc:spChg chg="add mod">
          <ac:chgData name="Alexander Shellabear" userId="0ca55824ed806b73" providerId="LiveId" clId="{06D7DE60-1B28-4E96-8CA6-1FF98DFD9B05}" dt="2020-03-02T12:11:53.879" v="11922" actId="1076"/>
          <ac:spMkLst>
            <pc:docMk/>
            <pc:sldMk cId="226242866" sldId="266"/>
            <ac:spMk id="23" creationId="{180A2BD9-A81F-4C3C-B473-819AA225FD72}"/>
          </ac:spMkLst>
        </pc:spChg>
        <pc:spChg chg="add del mod">
          <ac:chgData name="Alexander Shellabear" userId="0ca55824ed806b73" providerId="LiveId" clId="{06D7DE60-1B28-4E96-8CA6-1FF98DFD9B05}" dt="2020-03-02T12:11:35.217" v="11918" actId="478"/>
          <ac:spMkLst>
            <pc:docMk/>
            <pc:sldMk cId="226242866" sldId="266"/>
            <ac:spMk id="25" creationId="{8C1BFEF0-5CF0-42BD-8CDF-DDFAC3BEBCCB}"/>
          </ac:spMkLst>
        </pc:spChg>
        <pc:grpChg chg="add mod">
          <ac:chgData name="Alexander Shellabear" userId="0ca55824ed806b73" providerId="LiveId" clId="{06D7DE60-1B28-4E96-8CA6-1FF98DFD9B05}" dt="2020-03-02T12:08:08.281" v="11798" actId="1037"/>
          <ac:grpSpMkLst>
            <pc:docMk/>
            <pc:sldMk cId="226242866" sldId="266"/>
            <ac:grpSpMk id="24" creationId="{7C5620A3-8253-421D-9719-A7D7E4D5C823}"/>
          </ac:grpSpMkLst>
        </pc:grpChg>
        <pc:graphicFrameChg chg="add mod modGraphic">
          <ac:chgData name="Alexander Shellabear" userId="0ca55824ed806b73" providerId="LiveId" clId="{06D7DE60-1B28-4E96-8CA6-1FF98DFD9B05}" dt="2020-03-02T12:11:42.936" v="11920" actId="1076"/>
          <ac:graphicFrameMkLst>
            <pc:docMk/>
            <pc:sldMk cId="226242866" sldId="266"/>
            <ac:graphicFrameMk id="21" creationId="{18836E3F-5C56-4938-AE9D-14FDC484F627}"/>
          </ac:graphicFrameMkLst>
        </pc:graphicFrameChg>
        <pc:picChg chg="add mod">
          <ac:chgData name="Alexander Shellabear" userId="0ca55824ed806b73" providerId="LiveId" clId="{06D7DE60-1B28-4E96-8CA6-1FF98DFD9B05}" dt="2020-03-02T12:07:42.767" v="11778" actId="164"/>
          <ac:picMkLst>
            <pc:docMk/>
            <pc:sldMk cId="226242866" sldId="266"/>
            <ac:picMk id="11" creationId="{BC07C95C-244C-4D4E-A592-6F7EFC6E158B}"/>
          </ac:picMkLst>
        </pc:picChg>
        <pc:cxnChg chg="add del mod">
          <ac:chgData name="Alexander Shellabear" userId="0ca55824ed806b73" providerId="LiveId" clId="{06D7DE60-1B28-4E96-8CA6-1FF98DFD9B05}" dt="2020-03-02T11:38:18.278" v="10689" actId="478"/>
          <ac:cxnSpMkLst>
            <pc:docMk/>
            <pc:sldMk cId="226242866" sldId="266"/>
            <ac:cxnSpMk id="15" creationId="{FD1DF453-F3F1-4FB3-A84C-1C49FEA8DF3A}"/>
          </ac:cxnSpMkLst>
        </pc:cxnChg>
      </pc:sldChg>
      <pc:sldChg chg="addSp delSp modSp add mod">
        <pc:chgData name="Alexander Shellabear" userId="0ca55824ed806b73" providerId="LiveId" clId="{06D7DE60-1B28-4E96-8CA6-1FF98DFD9B05}" dt="2020-03-02T12:12:57.081" v="12005" actId="20577"/>
        <pc:sldMkLst>
          <pc:docMk/>
          <pc:sldMk cId="16484164" sldId="267"/>
        </pc:sldMkLst>
        <pc:spChg chg="mod">
          <ac:chgData name="Alexander Shellabear" userId="0ca55824ed806b73" providerId="LiveId" clId="{06D7DE60-1B28-4E96-8CA6-1FF98DFD9B05}" dt="2020-03-02T12:12:57.081" v="12005" actId="20577"/>
          <ac:spMkLst>
            <pc:docMk/>
            <pc:sldMk cId="16484164" sldId="267"/>
            <ac:spMk id="2" creationId="{F12B6D0F-D06E-4022-9BD8-AD2D96160CA9}"/>
          </ac:spMkLst>
        </pc:spChg>
        <pc:spChg chg="del">
          <ac:chgData name="Alexander Shellabear" userId="0ca55824ed806b73" providerId="LiveId" clId="{06D7DE60-1B28-4E96-8CA6-1FF98DFD9B05}" dt="2020-03-02T11:10:41.559" v="9978" actId="478"/>
          <ac:spMkLst>
            <pc:docMk/>
            <pc:sldMk cId="16484164" sldId="267"/>
            <ac:spMk id="3" creationId="{9B93CF71-6462-4268-B277-ACFDDEF4A279}"/>
          </ac:spMkLst>
        </pc:spChg>
        <pc:spChg chg="mod">
          <ac:chgData name="Alexander Shellabear" userId="0ca55824ed806b73" providerId="LiveId" clId="{06D7DE60-1B28-4E96-8CA6-1FF98DFD9B05}" dt="2020-03-02T11:11:19.125" v="10015" actId="20577"/>
          <ac:spMkLst>
            <pc:docMk/>
            <pc:sldMk cId="16484164" sldId="267"/>
            <ac:spMk id="4" creationId="{66347F91-E04C-4B0F-9D8E-724EF3E007C4}"/>
          </ac:spMkLst>
        </pc:spChg>
        <pc:spChg chg="mod">
          <ac:chgData name="Alexander Shellabear" userId="0ca55824ed806b73" providerId="LiveId" clId="{06D7DE60-1B28-4E96-8CA6-1FF98DFD9B05}" dt="2020-03-02T11:11:49.348" v="10023" actId="14100"/>
          <ac:spMkLst>
            <pc:docMk/>
            <pc:sldMk cId="16484164" sldId="267"/>
            <ac:spMk id="5" creationId="{9F1811EB-A710-4303-A167-65CD9314E3BA}"/>
          </ac:spMkLst>
        </pc:spChg>
        <pc:graphicFrameChg chg="add del">
          <ac:chgData name="Alexander Shellabear" userId="0ca55824ed806b73" providerId="LiveId" clId="{06D7DE60-1B28-4E96-8CA6-1FF98DFD9B05}" dt="2020-03-02T11:10:44.309" v="9980"/>
          <ac:graphicFrameMkLst>
            <pc:docMk/>
            <pc:sldMk cId="16484164" sldId="267"/>
            <ac:graphicFrameMk id="7" creationId="{6CC9114B-463D-4561-A994-70FFB64E1EE6}"/>
          </ac:graphicFrameMkLst>
        </pc:graphicFrameChg>
        <pc:picChg chg="mod modCrop">
          <ac:chgData name="Alexander Shellabear" userId="0ca55824ed806b73" providerId="LiveId" clId="{06D7DE60-1B28-4E96-8CA6-1FF98DFD9B05}" dt="2020-03-02T11:38:13.733" v="10688" actId="14100"/>
          <ac:picMkLst>
            <pc:docMk/>
            <pc:sldMk cId="16484164" sldId="267"/>
            <ac:picMk id="8" creationId="{293E4CE7-ED22-40D4-A959-B3088BCDBFEC}"/>
          </ac:picMkLst>
        </pc:picChg>
        <pc:picChg chg="add mod modCrop">
          <ac:chgData name="Alexander Shellabear" userId="0ca55824ed806b73" providerId="LiveId" clId="{06D7DE60-1B28-4E96-8CA6-1FF98DFD9B05}" dt="2020-03-02T11:38:13.358" v="10687" actId="14100"/>
          <ac:picMkLst>
            <pc:docMk/>
            <pc:sldMk cId="16484164" sldId="267"/>
            <ac:picMk id="9" creationId="{C2D6DD4A-E4AC-42FC-8607-F4AEA1DD170A}"/>
          </ac:picMkLst>
        </pc:picChg>
      </pc:sldChg>
      <pc:sldChg chg="delSp modSp add mod">
        <pc:chgData name="Alexander Shellabear" userId="0ca55824ed806b73" providerId="LiveId" clId="{06D7DE60-1B28-4E96-8CA6-1FF98DFD9B05}" dt="2020-03-02T12:14:00.941" v="12079" actId="313"/>
        <pc:sldMkLst>
          <pc:docMk/>
          <pc:sldMk cId="266180324" sldId="268"/>
        </pc:sldMkLst>
        <pc:spChg chg="mod">
          <ac:chgData name="Alexander Shellabear" userId="0ca55824ed806b73" providerId="LiveId" clId="{06D7DE60-1B28-4E96-8CA6-1FF98DFD9B05}" dt="2020-03-02T12:14:00.941" v="12079" actId="313"/>
          <ac:spMkLst>
            <pc:docMk/>
            <pc:sldMk cId="266180324" sldId="268"/>
            <ac:spMk id="2" creationId="{890ED06A-4821-4515-95B1-D9D7B2208CB3}"/>
          </ac:spMkLst>
        </pc:spChg>
        <pc:spChg chg="del">
          <ac:chgData name="Alexander Shellabear" userId="0ca55824ed806b73" providerId="LiveId" clId="{06D7DE60-1B28-4E96-8CA6-1FF98DFD9B05}" dt="2020-03-02T11:12:37.947" v="10042" actId="478"/>
          <ac:spMkLst>
            <pc:docMk/>
            <pc:sldMk cId="266180324" sldId="268"/>
            <ac:spMk id="3" creationId="{71A20ADB-1849-4389-A9DC-4A22943D7EAB}"/>
          </ac:spMkLst>
        </pc:spChg>
      </pc:sldChg>
      <pc:sldChg chg="addSp delSp modSp add mod">
        <pc:chgData name="Alexander Shellabear" userId="0ca55824ed806b73" providerId="LiveId" clId="{06D7DE60-1B28-4E96-8CA6-1FF98DFD9B05}" dt="2020-03-08T06:36:37.801" v="15271" actId="20577"/>
        <pc:sldMkLst>
          <pc:docMk/>
          <pc:sldMk cId="2467098381" sldId="269"/>
        </pc:sldMkLst>
        <pc:spChg chg="mod">
          <ac:chgData name="Alexander Shellabear" userId="0ca55824ed806b73" providerId="LiveId" clId="{06D7DE60-1B28-4E96-8CA6-1FF98DFD9B05}" dt="2020-03-08T06:36:37.801" v="15271" actId="20577"/>
          <ac:spMkLst>
            <pc:docMk/>
            <pc:sldMk cId="2467098381" sldId="269"/>
            <ac:spMk id="2" creationId="{52DC806D-8462-4544-B6C2-4EF7F92A565A}"/>
          </ac:spMkLst>
        </pc:spChg>
        <pc:spChg chg="del">
          <ac:chgData name="Alexander Shellabear" userId="0ca55824ed806b73" providerId="LiveId" clId="{06D7DE60-1B28-4E96-8CA6-1FF98DFD9B05}" dt="2020-03-02T11:33:47.687" v="10648" actId="478"/>
          <ac:spMkLst>
            <pc:docMk/>
            <pc:sldMk cId="2467098381" sldId="269"/>
            <ac:spMk id="3" creationId="{B3BADC82-E11B-4CA7-A3D7-61D00FC30B0B}"/>
          </ac:spMkLst>
        </pc:spChg>
        <pc:spChg chg="mod">
          <ac:chgData name="Alexander Shellabear" userId="0ca55824ed806b73" providerId="LiveId" clId="{06D7DE60-1B28-4E96-8CA6-1FF98DFD9B05}" dt="2020-03-02T11:35:37.153" v="10683" actId="20577"/>
          <ac:spMkLst>
            <pc:docMk/>
            <pc:sldMk cId="2467098381" sldId="269"/>
            <ac:spMk id="4" creationId="{A2D96537-C1FE-4C98-98B7-1864F5B8846C}"/>
          </ac:spMkLst>
        </pc:spChg>
        <pc:spChg chg="add mod">
          <ac:chgData name="Alexander Shellabear" userId="0ca55824ed806b73" providerId="LiveId" clId="{06D7DE60-1B28-4E96-8CA6-1FF98DFD9B05}" dt="2020-03-08T06:34:37.872" v="15136" actId="1035"/>
          <ac:spMkLst>
            <pc:docMk/>
            <pc:sldMk cId="2467098381" sldId="269"/>
            <ac:spMk id="19" creationId="{E366265A-3437-49D2-AA78-0D46C7FC16B3}"/>
          </ac:spMkLst>
        </pc:spChg>
        <pc:spChg chg="add mod">
          <ac:chgData name="Alexander Shellabear" userId="0ca55824ed806b73" providerId="LiveId" clId="{06D7DE60-1B28-4E96-8CA6-1FF98DFD9B05}" dt="2020-03-02T12:04:00.243" v="11537" actId="1076"/>
          <ac:spMkLst>
            <pc:docMk/>
            <pc:sldMk cId="2467098381" sldId="269"/>
            <ac:spMk id="21" creationId="{1470717A-778A-4843-BC9D-BB187C55FF60}"/>
          </ac:spMkLst>
        </pc:spChg>
        <pc:spChg chg="add mod">
          <ac:chgData name="Alexander Shellabear" userId="0ca55824ed806b73" providerId="LiveId" clId="{06D7DE60-1B28-4E96-8CA6-1FF98DFD9B05}" dt="2020-03-02T12:02:26.723" v="11484" actId="1076"/>
          <ac:spMkLst>
            <pc:docMk/>
            <pc:sldMk cId="2467098381" sldId="269"/>
            <ac:spMk id="22" creationId="{FA8E54F2-B427-434B-B81B-49AE8949E7C0}"/>
          </ac:spMkLst>
        </pc:spChg>
        <pc:spChg chg="add mod">
          <ac:chgData name="Alexander Shellabear" userId="0ca55824ed806b73" providerId="LiveId" clId="{06D7DE60-1B28-4E96-8CA6-1FF98DFD9B05}" dt="2020-03-08T06:34:43.262" v="15138" actId="1076"/>
          <ac:spMkLst>
            <pc:docMk/>
            <pc:sldMk cId="2467098381" sldId="269"/>
            <ac:spMk id="23" creationId="{B11C423B-D99C-4A55-B43E-3D2EB9322D60}"/>
          </ac:spMkLst>
        </pc:spChg>
        <pc:spChg chg="add del mod">
          <ac:chgData name="Alexander Shellabear" userId="0ca55824ed806b73" providerId="LiveId" clId="{06D7DE60-1B28-4E96-8CA6-1FF98DFD9B05}" dt="2020-03-08T06:33:47.641" v="15113" actId="478"/>
          <ac:spMkLst>
            <pc:docMk/>
            <pc:sldMk cId="2467098381" sldId="269"/>
            <ac:spMk id="24" creationId="{1A4C2CF4-4DC3-4427-8F38-98349399E676}"/>
          </ac:spMkLst>
        </pc:spChg>
        <pc:spChg chg="add del mod">
          <ac:chgData name="Alexander Shellabear" userId="0ca55824ed806b73" providerId="LiveId" clId="{06D7DE60-1B28-4E96-8CA6-1FF98DFD9B05}" dt="2020-03-08T06:34:04.392" v="15117" actId="478"/>
          <ac:spMkLst>
            <pc:docMk/>
            <pc:sldMk cId="2467098381" sldId="269"/>
            <ac:spMk id="25" creationId="{9567BECD-9F1B-4E68-81F0-23BC5A509676}"/>
          </ac:spMkLst>
        </pc:spChg>
        <pc:spChg chg="add mod ord">
          <ac:chgData name="Alexander Shellabear" userId="0ca55824ed806b73" providerId="LiveId" clId="{06D7DE60-1B28-4E96-8CA6-1FF98DFD9B05}" dt="2020-03-08T06:34:31.363" v="15121" actId="693"/>
          <ac:spMkLst>
            <pc:docMk/>
            <pc:sldMk cId="2467098381" sldId="269"/>
            <ac:spMk id="26" creationId="{D1635240-EA2A-4712-AF2D-2C6EAAABDB2C}"/>
          </ac:spMkLst>
        </pc:spChg>
        <pc:picChg chg="add mod">
          <ac:chgData name="Alexander Shellabear" userId="0ca55824ed806b73" providerId="LiveId" clId="{06D7DE60-1B28-4E96-8CA6-1FF98DFD9B05}" dt="2020-03-08T06:34:37.872" v="15136" actId="1035"/>
          <ac:picMkLst>
            <pc:docMk/>
            <pc:sldMk cId="2467098381" sldId="269"/>
            <ac:picMk id="10" creationId="{F3DE569C-4CEB-4F38-884B-9DCFA4DA781F}"/>
          </ac:picMkLst>
        </pc:picChg>
        <pc:picChg chg="add mod">
          <ac:chgData name="Alexander Shellabear" userId="0ca55824ed806b73" providerId="LiveId" clId="{06D7DE60-1B28-4E96-8CA6-1FF98DFD9B05}" dt="2020-03-02T12:02:07.732" v="11434" actId="1076"/>
          <ac:picMkLst>
            <pc:docMk/>
            <pc:sldMk cId="2467098381" sldId="269"/>
            <ac:picMk id="12" creationId="{D38E18D8-D79F-4C97-89A3-ACFC96A8BADE}"/>
          </ac:picMkLst>
        </pc:picChg>
        <pc:picChg chg="add mod">
          <ac:chgData name="Alexander Shellabear" userId="0ca55824ed806b73" providerId="LiveId" clId="{06D7DE60-1B28-4E96-8CA6-1FF98DFD9B05}" dt="2020-03-02T11:57:22.714" v="11230" actId="1076"/>
          <ac:picMkLst>
            <pc:docMk/>
            <pc:sldMk cId="2467098381" sldId="269"/>
            <ac:picMk id="14" creationId="{94971193-7981-410A-A57E-97F46501D884}"/>
          </ac:picMkLst>
        </pc:picChg>
        <pc:picChg chg="add del mod">
          <ac:chgData name="Alexander Shellabear" userId="0ca55824ed806b73" providerId="LiveId" clId="{06D7DE60-1B28-4E96-8CA6-1FF98DFD9B05}" dt="2020-03-02T11:57:14.415" v="11225" actId="478"/>
          <ac:picMkLst>
            <pc:docMk/>
            <pc:sldMk cId="2467098381" sldId="269"/>
            <ac:picMk id="16" creationId="{8E063DC4-F3D7-4572-B1DB-A43C03635BC9}"/>
          </ac:picMkLst>
        </pc:picChg>
        <pc:picChg chg="add del mod">
          <ac:chgData name="Alexander Shellabear" userId="0ca55824ed806b73" providerId="LiveId" clId="{06D7DE60-1B28-4E96-8CA6-1FF98DFD9B05}" dt="2020-03-02T11:57:12.698" v="11224" actId="478"/>
          <ac:picMkLst>
            <pc:docMk/>
            <pc:sldMk cId="2467098381" sldId="269"/>
            <ac:picMk id="18" creationId="{2BB0BB25-4F2B-4E2D-B04F-3476E0882A66}"/>
          </ac:picMkLst>
        </pc:picChg>
        <pc:picChg chg="add mod">
          <ac:chgData name="Alexander Shellabear" userId="0ca55824ed806b73" providerId="LiveId" clId="{06D7DE60-1B28-4E96-8CA6-1FF98DFD9B05}" dt="2020-03-08T06:34:40.957" v="15137" actId="1076"/>
          <ac:picMkLst>
            <pc:docMk/>
            <pc:sldMk cId="2467098381" sldId="269"/>
            <ac:picMk id="20" creationId="{B78C2CDC-9CB8-4CB7-962F-B486E9EA557D}"/>
          </ac:picMkLst>
        </pc:picChg>
        <pc:cxnChg chg="add del mod">
          <ac:chgData name="Alexander Shellabear" userId="0ca55824ed806b73" providerId="LiveId" clId="{06D7DE60-1B28-4E96-8CA6-1FF98DFD9B05}" dt="2020-03-02T11:35:39.379" v="10684" actId="478"/>
          <ac:cxnSpMkLst>
            <pc:docMk/>
            <pc:sldMk cId="2467098381" sldId="269"/>
            <ac:cxnSpMk id="8" creationId="{8B8FBBD1-9938-40B8-9B68-39D01A1AAEDB}"/>
          </ac:cxnSpMkLst>
        </pc:cxnChg>
      </pc:sldChg>
      <pc:sldChg chg="addSp delSp modSp add mod">
        <pc:chgData name="Alexander Shellabear" userId="0ca55824ed806b73" providerId="LiveId" clId="{06D7DE60-1B28-4E96-8CA6-1FF98DFD9B05}" dt="2020-03-02T12:17:13.811" v="12186" actId="1076"/>
        <pc:sldMkLst>
          <pc:docMk/>
          <pc:sldMk cId="2029777517" sldId="270"/>
        </pc:sldMkLst>
        <pc:spChg chg="mod">
          <ac:chgData name="Alexander Shellabear" userId="0ca55824ed806b73" providerId="LiveId" clId="{06D7DE60-1B28-4E96-8CA6-1FF98DFD9B05}" dt="2020-03-02T12:13:22.920" v="12074" actId="20577"/>
          <ac:spMkLst>
            <pc:docMk/>
            <pc:sldMk cId="2029777517" sldId="270"/>
            <ac:spMk id="2" creationId="{A3091E36-AB23-41D7-BC60-71AD71B47F15}"/>
          </ac:spMkLst>
        </pc:spChg>
        <pc:spChg chg="del">
          <ac:chgData name="Alexander Shellabear" userId="0ca55824ed806b73" providerId="LiveId" clId="{06D7DE60-1B28-4E96-8CA6-1FF98DFD9B05}" dt="2020-03-02T12:12:08.107" v="11924" actId="478"/>
          <ac:spMkLst>
            <pc:docMk/>
            <pc:sldMk cId="2029777517" sldId="270"/>
            <ac:spMk id="3" creationId="{4DC524BD-129D-4E5D-BDE7-4DBE8E473996}"/>
          </ac:spMkLst>
        </pc:spChg>
        <pc:spChg chg="mod">
          <ac:chgData name="Alexander Shellabear" userId="0ca55824ed806b73" providerId="LiveId" clId="{06D7DE60-1B28-4E96-8CA6-1FF98DFD9B05}" dt="2020-03-02T12:13:08.125" v="12024" actId="20577"/>
          <ac:spMkLst>
            <pc:docMk/>
            <pc:sldMk cId="2029777517" sldId="270"/>
            <ac:spMk id="4" creationId="{90931F38-D6F9-465E-AD30-CCE77B7D70BD}"/>
          </ac:spMkLst>
        </pc:spChg>
        <pc:spChg chg="mod">
          <ac:chgData name="Alexander Shellabear" userId="0ca55824ed806b73" providerId="LiveId" clId="{06D7DE60-1B28-4E96-8CA6-1FF98DFD9B05}" dt="2020-03-02T12:12:15.336" v="11926"/>
          <ac:spMkLst>
            <pc:docMk/>
            <pc:sldMk cId="2029777517" sldId="270"/>
            <ac:spMk id="5" creationId="{666BAB4C-956F-4D2D-89B1-8E0090377613}"/>
          </ac:spMkLst>
        </pc:spChg>
        <pc:spChg chg="add mod">
          <ac:chgData name="Alexander Shellabear" userId="0ca55824ed806b73" providerId="LiveId" clId="{06D7DE60-1B28-4E96-8CA6-1FF98DFD9B05}" dt="2020-03-02T12:17:04.956" v="12185" actId="1076"/>
          <ac:spMkLst>
            <pc:docMk/>
            <pc:sldMk cId="2029777517" sldId="270"/>
            <ac:spMk id="8" creationId="{7274CE5C-80A8-446B-9939-4D102CC28D30}"/>
          </ac:spMkLst>
        </pc:spChg>
        <pc:spChg chg="add mod">
          <ac:chgData name="Alexander Shellabear" userId="0ca55824ed806b73" providerId="LiveId" clId="{06D7DE60-1B28-4E96-8CA6-1FF98DFD9B05}" dt="2020-03-02T12:16:39.450" v="12175" actId="14100"/>
          <ac:spMkLst>
            <pc:docMk/>
            <pc:sldMk cId="2029777517" sldId="270"/>
            <ac:spMk id="9" creationId="{46DCC965-C22F-4C1C-9173-BE1AEECA513B}"/>
          </ac:spMkLst>
        </pc:spChg>
        <pc:spChg chg="add mod">
          <ac:chgData name="Alexander Shellabear" userId="0ca55824ed806b73" providerId="LiveId" clId="{06D7DE60-1B28-4E96-8CA6-1FF98DFD9B05}" dt="2020-03-02T12:17:13.811" v="12186" actId="1076"/>
          <ac:spMkLst>
            <pc:docMk/>
            <pc:sldMk cId="2029777517" sldId="270"/>
            <ac:spMk id="10" creationId="{41762921-EE0D-4FD1-ABDE-7D58A8046072}"/>
          </ac:spMkLst>
        </pc:spChg>
        <pc:graphicFrameChg chg="add mod">
          <ac:chgData name="Alexander Shellabear" userId="0ca55824ed806b73" providerId="LiveId" clId="{06D7DE60-1B28-4E96-8CA6-1FF98DFD9B05}" dt="2020-03-02T12:17:04.956" v="12185" actId="1076"/>
          <ac:graphicFrameMkLst>
            <pc:docMk/>
            <pc:sldMk cId="2029777517" sldId="270"/>
            <ac:graphicFrameMk id="7" creationId="{F33D1C9C-407B-43FD-810B-611BD5BCBEE1}"/>
          </ac:graphicFrameMkLst>
        </pc:graphicFrameChg>
      </pc:sldChg>
      <pc:sldChg chg="addSp delSp modSp add mod">
        <pc:chgData name="Alexander Shellabear" userId="0ca55824ed806b73" providerId="LiveId" clId="{06D7DE60-1B28-4E96-8CA6-1FF98DFD9B05}" dt="2020-03-08T06:32:47.736" v="15065"/>
        <pc:sldMkLst>
          <pc:docMk/>
          <pc:sldMk cId="157513643" sldId="271"/>
        </pc:sldMkLst>
        <pc:spChg chg="mod">
          <ac:chgData name="Alexander Shellabear" userId="0ca55824ed806b73" providerId="LiveId" clId="{06D7DE60-1B28-4E96-8CA6-1FF98DFD9B05}" dt="2020-03-08T06:31:39.199" v="14938" actId="20577"/>
          <ac:spMkLst>
            <pc:docMk/>
            <pc:sldMk cId="157513643" sldId="271"/>
            <ac:spMk id="2" creationId="{93478CFF-2DAA-4249-A196-A2DFA3ABEBE8}"/>
          </ac:spMkLst>
        </pc:spChg>
        <pc:spChg chg="del">
          <ac:chgData name="Alexander Shellabear" userId="0ca55824ed806b73" providerId="LiveId" clId="{06D7DE60-1B28-4E96-8CA6-1FF98DFD9B05}" dt="2020-03-08T06:31:56.918" v="14950" actId="478"/>
          <ac:spMkLst>
            <pc:docMk/>
            <pc:sldMk cId="157513643" sldId="271"/>
            <ac:spMk id="3" creationId="{187D0429-7F09-4452-B52A-49C843A9F3D2}"/>
          </ac:spMkLst>
        </pc:spChg>
        <pc:spChg chg="mod">
          <ac:chgData name="Alexander Shellabear" userId="0ca55824ed806b73" providerId="LiveId" clId="{06D7DE60-1B28-4E96-8CA6-1FF98DFD9B05}" dt="2020-03-08T06:31:15.189" v="14868" actId="20577"/>
          <ac:spMkLst>
            <pc:docMk/>
            <pc:sldMk cId="157513643" sldId="271"/>
            <ac:spMk id="4" creationId="{9AE52190-F357-4671-9CC4-D865291F7396}"/>
          </ac:spMkLst>
        </pc:spChg>
        <pc:spChg chg="add">
          <ac:chgData name="Alexander Shellabear" userId="0ca55824ed806b73" providerId="LiveId" clId="{06D7DE60-1B28-4E96-8CA6-1FF98DFD9B05}" dt="2020-03-08T06:31:59.810" v="14951"/>
          <ac:spMkLst>
            <pc:docMk/>
            <pc:sldMk cId="157513643" sldId="271"/>
            <ac:spMk id="7" creationId="{D93948CB-03DB-4838-A76F-4C582DB6D705}"/>
          </ac:spMkLst>
        </pc:spChg>
        <pc:spChg chg="add">
          <ac:chgData name="Alexander Shellabear" userId="0ca55824ed806b73" providerId="LiveId" clId="{06D7DE60-1B28-4E96-8CA6-1FF98DFD9B05}" dt="2020-03-08T06:32:02.908" v="14952"/>
          <ac:spMkLst>
            <pc:docMk/>
            <pc:sldMk cId="157513643" sldId="271"/>
            <ac:spMk id="8" creationId="{91E38EF2-0C3B-40A4-9316-CF112B406042}"/>
          </ac:spMkLst>
        </pc:spChg>
        <pc:spChg chg="add mod">
          <ac:chgData name="Alexander Shellabear" userId="0ca55824ed806b73" providerId="LiveId" clId="{06D7DE60-1B28-4E96-8CA6-1FF98DFD9B05}" dt="2020-03-08T06:32:18.705" v="14994" actId="20577"/>
          <ac:spMkLst>
            <pc:docMk/>
            <pc:sldMk cId="157513643" sldId="271"/>
            <ac:spMk id="9" creationId="{F6EB84F8-A078-420E-9413-2B043CE363D2}"/>
          </ac:spMkLst>
        </pc:spChg>
        <pc:spChg chg="add mod">
          <ac:chgData name="Alexander Shellabear" userId="0ca55824ed806b73" providerId="LiveId" clId="{06D7DE60-1B28-4E96-8CA6-1FF98DFD9B05}" dt="2020-03-08T06:32:33.492" v="15056" actId="20577"/>
          <ac:spMkLst>
            <pc:docMk/>
            <pc:sldMk cId="157513643" sldId="271"/>
            <ac:spMk id="10" creationId="{0CF21D1A-B61B-42BD-9FEF-C88506B7C8A6}"/>
          </ac:spMkLst>
        </pc:spChg>
        <pc:picChg chg="add del">
          <ac:chgData name="Alexander Shellabear" userId="0ca55824ed806b73" providerId="LiveId" clId="{06D7DE60-1B28-4E96-8CA6-1FF98DFD9B05}" dt="2020-03-08T06:32:47.736" v="15065"/>
          <ac:picMkLst>
            <pc:docMk/>
            <pc:sldMk cId="157513643" sldId="271"/>
            <ac:picMk id="11" creationId="{73637E7C-FC8A-428A-8A98-05F8F23F9A6F}"/>
          </ac:picMkLst>
        </pc:picChg>
      </pc:sldChg>
      <pc:sldChg chg="addSp delSp modSp add mod">
        <pc:chgData name="Alexander Shellabear" userId="0ca55824ed806b73" providerId="LiveId" clId="{06D7DE60-1B28-4E96-8CA6-1FF98DFD9B05}" dt="2020-03-08T06:40:38.920" v="15343" actId="313"/>
        <pc:sldMkLst>
          <pc:docMk/>
          <pc:sldMk cId="3984127551" sldId="272"/>
        </pc:sldMkLst>
        <pc:spChg chg="mod">
          <ac:chgData name="Alexander Shellabear" userId="0ca55824ed806b73" providerId="LiveId" clId="{06D7DE60-1B28-4E96-8CA6-1FF98DFD9B05}" dt="2020-03-08T06:40:38.920" v="15343" actId="313"/>
          <ac:spMkLst>
            <pc:docMk/>
            <pc:sldMk cId="3984127551" sldId="272"/>
            <ac:spMk id="2" creationId="{683E3C46-00F5-4F7C-AE74-61EDDF159C41}"/>
          </ac:spMkLst>
        </pc:spChg>
        <pc:spChg chg="del">
          <ac:chgData name="Alexander Shellabear" userId="0ca55824ed806b73" providerId="LiveId" clId="{06D7DE60-1B28-4E96-8CA6-1FF98DFD9B05}" dt="2020-03-08T06:32:48.704" v="15066"/>
          <ac:spMkLst>
            <pc:docMk/>
            <pc:sldMk cId="3984127551" sldId="272"/>
            <ac:spMk id="3" creationId="{1FADAC8D-64EE-43C3-894D-CBF985C10AE3}"/>
          </ac:spMkLst>
        </pc:spChg>
        <pc:spChg chg="mod">
          <ac:chgData name="Alexander Shellabear" userId="0ca55824ed806b73" providerId="LiveId" clId="{06D7DE60-1B28-4E96-8CA6-1FF98DFD9B05}" dt="2020-03-08T06:31:54.009" v="14949" actId="20577"/>
          <ac:spMkLst>
            <pc:docMk/>
            <pc:sldMk cId="3984127551" sldId="272"/>
            <ac:spMk id="4" creationId="{8E0B438B-9993-49D9-9962-5E061854D3B0}"/>
          </ac:spMkLst>
        </pc:spChg>
        <pc:picChg chg="add mod">
          <ac:chgData name="Alexander Shellabear" userId="0ca55824ed806b73" providerId="LiveId" clId="{06D7DE60-1B28-4E96-8CA6-1FF98DFD9B05}" dt="2020-03-08T06:32:55.872" v="15070" actId="1076"/>
          <ac:picMkLst>
            <pc:docMk/>
            <pc:sldMk cId="3984127551" sldId="272"/>
            <ac:picMk id="7" creationId="{8EB799B3-0755-4F99-A72E-9880E4E25892}"/>
          </ac:picMkLst>
        </pc:picChg>
      </pc:sldChg>
      <pc:sldMasterChg chg="modSldLayout">
        <pc:chgData name="Alexander Shellabear" userId="0ca55824ed806b73" providerId="LiveId" clId="{06D7DE60-1B28-4E96-8CA6-1FF98DFD9B05}" dt="2020-02-25T13:14:55.993" v="216" actId="2711"/>
        <pc:sldMasterMkLst>
          <pc:docMk/>
          <pc:sldMasterMk cId="3178457779" sldId="2147483648"/>
        </pc:sldMasterMkLst>
        <pc:sldLayoutChg chg="addSp delSp modSp mod">
          <pc:chgData name="Alexander Shellabear" userId="0ca55824ed806b73" providerId="LiveId" clId="{06D7DE60-1B28-4E96-8CA6-1FF98DFD9B05}" dt="2020-02-25T13:14:42.777" v="213" actId="2711"/>
          <pc:sldLayoutMkLst>
            <pc:docMk/>
            <pc:sldMasterMk cId="3178457779" sldId="2147483648"/>
            <pc:sldLayoutMk cId="477960472" sldId="2147483649"/>
          </pc:sldLayoutMkLst>
          <pc:spChg chg="add del">
            <ac:chgData name="Alexander Shellabear" userId="0ca55824ed806b73" providerId="LiveId" clId="{06D7DE60-1B28-4E96-8CA6-1FF98DFD9B05}" dt="2020-02-25T12:57:51.325" v="23" actId="478"/>
            <ac:spMkLst>
              <pc:docMk/>
              <pc:sldMasterMk cId="3178457779" sldId="2147483648"/>
              <pc:sldLayoutMk cId="477960472" sldId="2147483649"/>
              <ac:spMk id="3" creationId="{DE18CAA8-D4F3-4ADA-BA8A-FB837E9388FF}"/>
            </ac:spMkLst>
          </pc:spChg>
          <pc:spChg chg="mod">
            <ac:chgData name="Alexander Shellabear" userId="0ca55824ed806b73" providerId="LiveId" clId="{06D7DE60-1B28-4E96-8CA6-1FF98DFD9B05}" dt="2020-02-25T13:14:36.902" v="211" actId="2711"/>
            <ac:spMkLst>
              <pc:docMk/>
              <pc:sldMasterMk cId="3178457779" sldId="2147483648"/>
              <pc:sldLayoutMk cId="477960472" sldId="2147483649"/>
              <ac:spMk id="10" creationId="{00000000-0000-0000-0000-000000000000}"/>
            </ac:spMkLst>
          </pc:spChg>
          <pc:spChg chg="mod">
            <ac:chgData name="Alexander Shellabear" userId="0ca55824ed806b73" providerId="LiveId" clId="{06D7DE60-1B28-4E96-8CA6-1FF98DFD9B05}" dt="2020-02-25T13:14:42.777" v="213" actId="2711"/>
            <ac:spMkLst>
              <pc:docMk/>
              <pc:sldMasterMk cId="3178457779" sldId="2147483648"/>
              <pc:sldLayoutMk cId="477960472" sldId="2147483649"/>
              <ac:spMk id="11" creationId="{00000000-0000-0000-0000-000000000000}"/>
            </ac:spMkLst>
          </pc:spChg>
          <pc:picChg chg="add del mod ord modCrop">
            <ac:chgData name="Alexander Shellabear" userId="0ca55824ed806b73" providerId="LiveId" clId="{06D7DE60-1B28-4E96-8CA6-1FF98DFD9B05}" dt="2020-02-25T12:54:46.348" v="12"/>
            <ac:picMkLst>
              <pc:docMk/>
              <pc:sldMasterMk cId="3178457779" sldId="2147483648"/>
              <pc:sldLayoutMk cId="477960472" sldId="2147483649"/>
              <ac:picMk id="2" creationId="{D7B0951F-EDD6-4880-91F5-B12876CA7C70}"/>
            </ac:picMkLst>
          </pc:picChg>
          <pc:picChg chg="add ord">
            <ac:chgData name="Alexander Shellabear" userId="0ca55824ed806b73" providerId="LiveId" clId="{06D7DE60-1B28-4E96-8CA6-1FF98DFD9B05}" dt="2020-02-25T12:57:53.559" v="25" actId="167"/>
            <ac:picMkLst>
              <pc:docMk/>
              <pc:sldMasterMk cId="3178457779" sldId="2147483648"/>
              <pc:sldLayoutMk cId="477960472" sldId="2147483649"/>
              <ac:picMk id="4" creationId="{896EEA02-3331-4268-A34D-BEE6EA38356F}"/>
            </ac:picMkLst>
          </pc:picChg>
        </pc:sldLayoutChg>
        <pc:sldLayoutChg chg="delSp modSp mod">
          <pc:chgData name="Alexander Shellabear" userId="0ca55824ed806b73" providerId="LiveId" clId="{06D7DE60-1B28-4E96-8CA6-1FF98DFD9B05}" dt="2020-02-25T13:14:55.993" v="216" actId="2711"/>
          <pc:sldLayoutMkLst>
            <pc:docMk/>
            <pc:sldMasterMk cId="3178457779" sldId="2147483648"/>
            <pc:sldLayoutMk cId="3077803299" sldId="2147483660"/>
          </pc:sldLayoutMkLst>
          <pc:spChg chg="mod">
            <ac:chgData name="Alexander Shellabear" userId="0ca55824ed806b73" providerId="LiveId" clId="{06D7DE60-1B28-4E96-8CA6-1FF98DFD9B05}" dt="2020-02-25T13:14:55.993" v="216" actId="2711"/>
            <ac:spMkLst>
              <pc:docMk/>
              <pc:sldMasterMk cId="3178457779" sldId="2147483648"/>
              <pc:sldLayoutMk cId="3077803299" sldId="2147483660"/>
              <ac:spMk id="5" creationId="{00000000-0000-0000-0000-000000000000}"/>
            </ac:spMkLst>
          </pc:spChg>
          <pc:spChg chg="mod">
            <ac:chgData name="Alexander Shellabear" userId="0ca55824ed806b73" providerId="LiveId" clId="{06D7DE60-1B28-4E96-8CA6-1FF98DFD9B05}" dt="2020-02-25T13:14:49.978" v="214" actId="2711"/>
            <ac:spMkLst>
              <pc:docMk/>
              <pc:sldMasterMk cId="3178457779" sldId="2147483648"/>
              <pc:sldLayoutMk cId="3077803299" sldId="2147483660"/>
              <ac:spMk id="6" creationId="{00000000-0000-0000-0000-000000000000}"/>
            </ac:spMkLst>
          </pc:spChg>
          <pc:spChg chg="mod">
            <ac:chgData name="Alexander Shellabear" userId="0ca55824ed806b73" providerId="LiveId" clId="{06D7DE60-1B28-4E96-8CA6-1FF98DFD9B05}" dt="2020-02-25T13:14:53.056" v="215" actId="2711"/>
            <ac:spMkLst>
              <pc:docMk/>
              <pc:sldMasterMk cId="3178457779" sldId="2147483648"/>
              <pc:sldLayoutMk cId="3077803299" sldId="2147483660"/>
              <ac:spMk id="11" creationId="{00000000-0000-0000-0000-000000000000}"/>
            </ac:spMkLst>
          </pc:spChg>
          <pc:picChg chg="del">
            <ac:chgData name="Alexander Shellabear" userId="0ca55824ed806b73" providerId="LiveId" clId="{06D7DE60-1B28-4E96-8CA6-1FF98DFD9B05}" dt="2020-02-25T13:06:14.026" v="82" actId="478"/>
            <ac:picMkLst>
              <pc:docMk/>
              <pc:sldMasterMk cId="3178457779" sldId="2147483648"/>
              <pc:sldLayoutMk cId="3077803299" sldId="2147483660"/>
              <ac:picMk id="10" creationId="{00000000-0000-0000-0000-000000000000}"/>
            </ac:picMkLst>
          </pc:picChg>
        </pc:sldLayoutChg>
        <pc:sldLayoutChg chg="addSp delSp modSp mod">
          <pc:chgData name="Alexander Shellabear" userId="0ca55824ed806b73" providerId="LiveId" clId="{06D7DE60-1B28-4E96-8CA6-1FF98DFD9B05}" dt="2020-02-25T13:05:53.762" v="81" actId="2085"/>
          <pc:sldLayoutMkLst>
            <pc:docMk/>
            <pc:sldMasterMk cId="3178457779" sldId="2147483648"/>
            <pc:sldLayoutMk cId="1258979035" sldId="2147483661"/>
          </pc:sldLayoutMkLst>
          <pc:spChg chg="add del mod ord">
            <ac:chgData name="Alexander Shellabear" userId="0ca55824ed806b73" providerId="LiveId" clId="{06D7DE60-1B28-4E96-8CA6-1FF98DFD9B05}" dt="2020-02-25T13:04:42.135" v="52" actId="478"/>
            <ac:spMkLst>
              <pc:docMk/>
              <pc:sldMasterMk cId="3178457779" sldId="2147483648"/>
              <pc:sldLayoutMk cId="1258979035" sldId="2147483661"/>
              <ac:spMk id="2" creationId="{F1A4BBC4-B806-473C-AAEC-47B70683C558}"/>
            </ac:spMkLst>
          </pc:spChg>
          <pc:spChg chg="add mod ord">
            <ac:chgData name="Alexander Shellabear" userId="0ca55824ed806b73" providerId="LiveId" clId="{06D7DE60-1B28-4E96-8CA6-1FF98DFD9B05}" dt="2020-02-25T13:04:44.481" v="53" actId="1076"/>
            <ac:spMkLst>
              <pc:docMk/>
              <pc:sldMasterMk cId="3178457779" sldId="2147483648"/>
              <pc:sldLayoutMk cId="1258979035" sldId="2147483661"/>
              <ac:spMk id="3" creationId="{98F30F3E-C5B1-4317-A819-12ED83BF8923}"/>
            </ac:spMkLst>
          </pc:spChg>
          <pc:spChg chg="add mod ord">
            <ac:chgData name="Alexander Shellabear" userId="0ca55824ed806b73" providerId="LiveId" clId="{06D7DE60-1B28-4E96-8CA6-1FF98DFD9B05}" dt="2020-02-25T13:05:53.762" v="81" actId="2085"/>
            <ac:spMkLst>
              <pc:docMk/>
              <pc:sldMasterMk cId="3178457779" sldId="2147483648"/>
              <pc:sldLayoutMk cId="1258979035" sldId="2147483661"/>
              <ac:spMk id="5" creationId="{1F73BFAD-820D-4E83-AB83-EF03B4A60578}"/>
            </ac:spMkLst>
          </pc:spChg>
          <pc:spChg chg="mod ord">
            <ac:chgData name="Alexander Shellabear" userId="0ca55824ed806b73" providerId="LiveId" clId="{06D7DE60-1B28-4E96-8CA6-1FF98DFD9B05}" dt="2020-02-25T13:05:03.611" v="57" actId="166"/>
            <ac:spMkLst>
              <pc:docMk/>
              <pc:sldMasterMk cId="3178457779" sldId="2147483648"/>
              <pc:sldLayoutMk cId="1258979035" sldId="2147483661"/>
              <ac:spMk id="11" creationId="{16B5B06C-C700-4D11-88B5-A852DB680507}"/>
            </ac:spMkLst>
          </pc:spChg>
        </pc:sldLayoutChg>
        <pc:sldLayoutChg chg="addSp delSp modSp mod">
          <pc:chgData name="Alexander Shellabear" userId="0ca55824ed806b73" providerId="LiveId" clId="{06D7DE60-1B28-4E96-8CA6-1FF98DFD9B05}" dt="2020-02-25T13:14:00.942" v="210" actId="2711"/>
          <pc:sldLayoutMkLst>
            <pc:docMk/>
            <pc:sldMasterMk cId="3178457779" sldId="2147483648"/>
            <pc:sldLayoutMk cId="1674444452" sldId="2147483662"/>
          </pc:sldLayoutMkLst>
          <pc:spChg chg="mod">
            <ac:chgData name="Alexander Shellabear" userId="0ca55824ed806b73" providerId="LiveId" clId="{06D7DE60-1B28-4E96-8CA6-1FF98DFD9B05}" dt="2020-02-25T13:13:50.747" v="208" actId="2711"/>
            <ac:spMkLst>
              <pc:docMk/>
              <pc:sldMasterMk cId="3178457779" sldId="2147483648"/>
              <pc:sldLayoutMk cId="1674444452" sldId="2147483662"/>
              <ac:spMk id="10" creationId="{00000000-0000-0000-0000-000000000000}"/>
            </ac:spMkLst>
          </pc:spChg>
          <pc:spChg chg="mod">
            <ac:chgData name="Alexander Shellabear" userId="0ca55824ed806b73" providerId="LiveId" clId="{06D7DE60-1B28-4E96-8CA6-1FF98DFD9B05}" dt="2020-02-25T13:14:00.942" v="210" actId="2711"/>
            <ac:spMkLst>
              <pc:docMk/>
              <pc:sldMasterMk cId="3178457779" sldId="2147483648"/>
              <pc:sldLayoutMk cId="1674444452" sldId="2147483662"/>
              <ac:spMk id="11" creationId="{00000000-0000-0000-0000-000000000000}"/>
            </ac:spMkLst>
          </pc:spChg>
          <pc:picChg chg="add del">
            <ac:chgData name="Alexander Shellabear" userId="0ca55824ed806b73" providerId="LiveId" clId="{06D7DE60-1B28-4E96-8CA6-1FF98DFD9B05}" dt="2020-02-25T13:08:14.897" v="91" actId="478"/>
            <ac:picMkLst>
              <pc:docMk/>
              <pc:sldMasterMk cId="3178457779" sldId="2147483648"/>
              <pc:sldLayoutMk cId="1674444452" sldId="2147483662"/>
              <ac:picMk id="2" creationId="{80CD7B52-3A54-403D-8A61-E3B844A13CDD}"/>
            </ac:picMkLst>
          </pc:picChg>
          <pc:picChg chg="add ord">
            <ac:chgData name="Alexander Shellabear" userId="0ca55824ed806b73" providerId="LiveId" clId="{06D7DE60-1B28-4E96-8CA6-1FF98DFD9B05}" dt="2020-02-25T13:08:17.522" v="93" actId="167"/>
            <ac:picMkLst>
              <pc:docMk/>
              <pc:sldMasterMk cId="3178457779" sldId="2147483648"/>
              <pc:sldLayoutMk cId="1674444452" sldId="2147483662"/>
              <ac:picMk id="3" creationId="{0D6C7053-25E6-4C27-B3B8-E36B6DFD4A8D}"/>
            </ac:picMkLst>
          </pc:picChg>
          <pc:picChg chg="del">
            <ac:chgData name="Alexander Shellabear" userId="0ca55824ed806b73" providerId="LiveId" clId="{06D7DE60-1B28-4E96-8CA6-1FF98DFD9B05}" dt="2020-02-25T13:06:32.842" v="83" actId="478"/>
            <ac:picMkLst>
              <pc:docMk/>
              <pc:sldMasterMk cId="3178457779" sldId="2147483648"/>
              <pc:sldLayoutMk cId="1674444452" sldId="2147483662"/>
              <ac:picMk id="4" creationId="{896EEA02-3331-4268-A34D-BEE6EA38356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E01E-0EA8-45EE-A761-8E47ACA1690E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767C4-81BA-4DD3-9742-4C15775B7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0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C83B3-E892-4EA8-BAD1-9B43DB368996}" type="datetimeFigureOut">
              <a:rPr lang="en-GB" smtClean="0"/>
              <a:pPr/>
              <a:t>12/04/2020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5745-C178-4DBE-A3C6-9E9F1BF784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1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EEA02-3331-4268-A34D-BEE6EA3835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79611" y="2982119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spc="0" baseline="0">
                <a:solidFill>
                  <a:srgbClr val="23384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9611" y="4083797"/>
            <a:ext cx="6400800" cy="535828"/>
          </a:xfrm>
        </p:spPr>
        <p:txBody>
          <a:bodyPr>
            <a:normAutofit/>
          </a:bodyPr>
          <a:lstStyle>
            <a:lvl1pPr marL="0" indent="0" algn="l">
              <a:buNone/>
              <a:defRPr sz="1800" spc="0" baseline="0">
                <a:solidFill>
                  <a:srgbClr val="23384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9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C7053-25E6-4C27-B3B8-E36B6DFD4A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79611" y="2982119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spc="0" baseline="0">
                <a:solidFill>
                  <a:srgbClr val="23384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9611" y="4083797"/>
            <a:ext cx="6400800" cy="535828"/>
          </a:xfrm>
        </p:spPr>
        <p:txBody>
          <a:bodyPr>
            <a:normAutofit/>
          </a:bodyPr>
          <a:lstStyle>
            <a:lvl1pPr marL="0" indent="0" algn="l">
              <a:buNone/>
              <a:defRPr sz="1800" spc="0" baseline="0">
                <a:solidFill>
                  <a:srgbClr val="23384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44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88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8" t="60729" r="-6955"/>
            <a:stretch/>
          </p:blipFill>
          <p:spPr>
            <a:xfrm>
              <a:off x="0" y="0"/>
              <a:ext cx="7141296" cy="514350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96" y="323850"/>
            <a:ext cx="1589954" cy="483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611" y="2982119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spc="0" baseline="0">
                <a:solidFill>
                  <a:srgbClr val="F8F8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611" y="4083797"/>
            <a:ext cx="6400800" cy="535828"/>
          </a:xfrm>
        </p:spPr>
        <p:txBody>
          <a:bodyPr>
            <a:normAutofit/>
          </a:bodyPr>
          <a:lstStyle>
            <a:lvl1pPr marL="0" indent="0" algn="l">
              <a:buNone/>
              <a:defRPr sz="1800" spc="0" baseline="0">
                <a:solidFill>
                  <a:srgbClr val="F8F8F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1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B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5" t="10619" r="18577" b="34027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96" y="323850"/>
            <a:ext cx="1589954" cy="48387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 userDrawn="1">
            <p:ph type="ctrTitle"/>
          </p:nvPr>
        </p:nvSpPr>
        <p:spPr>
          <a:xfrm>
            <a:off x="479611" y="2982119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spc="0" baseline="0">
                <a:solidFill>
                  <a:srgbClr val="F8F8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/>
          <p:cNvSpPr>
            <a:spLocks noGrp="1"/>
          </p:cNvSpPr>
          <p:nvPr userDrawn="1">
            <p:ph type="subTitle" idx="1"/>
          </p:nvPr>
        </p:nvSpPr>
        <p:spPr>
          <a:xfrm>
            <a:off x="479611" y="4083797"/>
            <a:ext cx="6400800" cy="535828"/>
          </a:xfrm>
        </p:spPr>
        <p:txBody>
          <a:bodyPr>
            <a:normAutofit/>
          </a:bodyPr>
          <a:lstStyle>
            <a:lvl1pPr marL="0" indent="0" algn="l">
              <a:buNone/>
              <a:defRPr sz="1800" spc="0" baseline="0">
                <a:solidFill>
                  <a:srgbClr val="F8F8F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07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88C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Picture 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18" r="20418" b="53355"/>
            <a:stretch/>
          </p:blipFill>
          <p:spPr>
            <a:xfrm>
              <a:off x="0" y="1684123"/>
              <a:ext cx="9144000" cy="3459377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96" y="323850"/>
            <a:ext cx="1589954" cy="48387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79611" y="2982119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spc="0" baseline="0">
                <a:solidFill>
                  <a:srgbClr val="F8F8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79611" y="4083797"/>
            <a:ext cx="6400800" cy="535828"/>
          </a:xfrm>
        </p:spPr>
        <p:txBody>
          <a:bodyPr>
            <a:normAutofit/>
          </a:bodyPr>
          <a:lstStyle>
            <a:lvl1pPr marL="0" indent="0" algn="l">
              <a:buNone/>
              <a:defRPr sz="1800" spc="0" baseline="0">
                <a:solidFill>
                  <a:srgbClr val="F8F8F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44735"/>
            <a:ext cx="8229600" cy="3701413"/>
          </a:xfrm>
        </p:spPr>
        <p:txBody>
          <a:bodyPr/>
          <a:lstStyle>
            <a:lvl1pPr>
              <a:defRPr sz="2500" spc="0" baseline="0">
                <a:solidFill>
                  <a:srgbClr val="1A3441"/>
                </a:solidFill>
              </a:defRPr>
            </a:lvl1pPr>
            <a:lvl2pPr>
              <a:defRPr sz="2500" spc="0" baseline="0">
                <a:solidFill>
                  <a:srgbClr val="1A3441"/>
                </a:solidFill>
              </a:defRPr>
            </a:lvl2pPr>
            <a:lvl3pPr>
              <a:defRPr sz="2200" spc="0" baseline="0">
                <a:solidFill>
                  <a:srgbClr val="1A3441"/>
                </a:solidFill>
              </a:defRPr>
            </a:lvl3pPr>
            <a:lvl4pPr>
              <a:defRPr spc="0" baseline="0">
                <a:solidFill>
                  <a:srgbClr val="1A3441"/>
                </a:solidFill>
              </a:defRPr>
            </a:lvl4pPr>
            <a:lvl5pPr>
              <a:defRPr spc="0" baseline="0">
                <a:solidFill>
                  <a:srgbClr val="1A344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5" y="221951"/>
            <a:ext cx="8208912" cy="457691"/>
          </a:xfrm>
          <a:prstGeom prst="rect">
            <a:avLst/>
          </a:prstGeom>
        </p:spPr>
        <p:txBody>
          <a:bodyPr lIns="0" tIns="72000" rIns="0" bIns="0">
            <a:noAutofit/>
          </a:bodyPr>
          <a:lstStyle>
            <a:lvl1pPr marL="0" indent="0">
              <a:buNone/>
              <a:defRPr sz="2800" spc="0" baseline="0">
                <a:solidFill>
                  <a:srgbClr val="1A3441"/>
                </a:solidFill>
                <a:latin typeface="Arial" panose="020B0604020202020204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 Extension 02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18297" y="4753717"/>
            <a:ext cx="670172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pc="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1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47675" y="753343"/>
            <a:ext cx="8254365" cy="0"/>
          </a:xfrm>
          <a:prstGeom prst="line">
            <a:avLst/>
          </a:prstGeom>
          <a:ln w="6350">
            <a:solidFill>
              <a:srgbClr val="233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02" y="4799922"/>
            <a:ext cx="504038" cy="1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F30F3E-C5B1-4317-A819-12ED83BF892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9108"/>
          </a:solidFill>
          <a:ln>
            <a:solidFill>
              <a:srgbClr val="F891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5B06C-C700-4D11-88B5-A852DB680507}"/>
              </a:ext>
            </a:extLst>
          </p:cNvPr>
          <p:cNvSpPr txBox="1"/>
          <p:nvPr userDrawn="1"/>
        </p:nvSpPr>
        <p:spPr>
          <a:xfrm rot="1332444">
            <a:off x="-2599906" y="-2006599"/>
            <a:ext cx="22368624" cy="1107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1400" b="1" dirty="0">
                <a:solidFill>
                  <a:srgbClr val="F4F5F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3BFAD-820D-4E83-AB83-EF03B4A6057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910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97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01" y="709803"/>
            <a:ext cx="8208912" cy="2396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spc="0" baseline="0">
                <a:solidFill>
                  <a:srgbClr val="D352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Subtitle Extension 02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07631"/>
            <a:ext cx="8229600" cy="3438243"/>
          </a:xfrm>
        </p:spPr>
        <p:txBody>
          <a:bodyPr/>
          <a:lstStyle>
            <a:lvl1pPr>
              <a:defRPr sz="2500" spc="0" baseline="0">
                <a:solidFill>
                  <a:srgbClr val="1A344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500" spc="0" baseline="0">
                <a:solidFill>
                  <a:srgbClr val="1A344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200" spc="0" baseline="0">
                <a:solidFill>
                  <a:srgbClr val="1A344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pc="0" baseline="0">
                <a:solidFill>
                  <a:srgbClr val="1A344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pc="0" baseline="0">
                <a:solidFill>
                  <a:srgbClr val="1A344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5" y="221951"/>
            <a:ext cx="8208912" cy="457691"/>
          </a:xfrm>
          <a:prstGeom prst="rect">
            <a:avLst/>
          </a:prstGeom>
        </p:spPr>
        <p:txBody>
          <a:bodyPr lIns="0" tIns="72000" rIns="0" bIns="0">
            <a:noAutofit/>
          </a:bodyPr>
          <a:lstStyle>
            <a:lvl1pPr marL="0" indent="0">
              <a:buNone/>
              <a:defRPr sz="2800" spc="0" baseline="0">
                <a:solidFill>
                  <a:srgbClr val="1A344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 Extension 02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18297" y="4753717"/>
            <a:ext cx="670172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pc="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1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47675" y="1016239"/>
            <a:ext cx="8254365" cy="0"/>
          </a:xfrm>
          <a:prstGeom prst="line">
            <a:avLst/>
          </a:prstGeom>
          <a:ln w="6350">
            <a:solidFill>
              <a:srgbClr val="233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5577"/>
            <a:ext cx="8229600" cy="351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18297" y="4753717"/>
            <a:ext cx="670172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pc="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1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45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7" r:id="rId3"/>
    <p:sldLayoutId id="2147483658" r:id="rId4"/>
    <p:sldLayoutId id="2147483659" r:id="rId5"/>
    <p:sldLayoutId id="2147483651" r:id="rId6"/>
    <p:sldLayoutId id="2147483661" r:id="rId7"/>
    <p:sldLayoutId id="2147483660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spc="0" baseline="0">
          <a:solidFill>
            <a:srgbClr val="1A344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spc="0" baseline="0">
          <a:solidFill>
            <a:srgbClr val="1A344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spc="0" baseline="0">
          <a:solidFill>
            <a:srgbClr val="1A344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 spc="0" baseline="0">
          <a:solidFill>
            <a:srgbClr val="1A344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spc="0" baseline="0">
          <a:solidFill>
            <a:srgbClr val="1A344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spc="0" baseline="0">
          <a:solidFill>
            <a:srgbClr val="1A344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737C-2594-458E-BC54-E901C5E38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Database file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D7CAB-FFD0-4979-9B0D-F63031B19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8084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478CFF-2DAA-4249-A196-A2DFA3ABEB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Combined -&gt; Masks; Left -&gt; Masks; Right -&gt; Masks; Meta data stored in XML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2190-F357-4671-9CC4-D865291F7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TIFF File Structure  - Stereo Cameras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DC20-C93E-4F95-8B88-86B8ECF58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8908-0CA8-41D0-83BF-08DE143F4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1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478CFF-2DAA-4249-A196-A2DFA3ABEB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Combined -&gt; Masks; Left -&gt; Masks; Right -&gt; Masks; Meta data stored in XML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2190-F357-4671-9CC4-D865291F7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Semantic Image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DC20-C93E-4F95-8B88-86B8ECF58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8908-0CA8-41D0-83BF-08DE143F4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9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33845"/>
      </a:dk1>
      <a:lt1>
        <a:sysClr val="window" lastClr="FFFFFF"/>
      </a:lt1>
      <a:dk2>
        <a:srgbClr val="233845"/>
      </a:dk2>
      <a:lt2>
        <a:srgbClr val="FFFFFF"/>
      </a:lt2>
      <a:accent1>
        <a:srgbClr val="88C540"/>
      </a:accent1>
      <a:accent2>
        <a:srgbClr val="884C91"/>
      </a:accent2>
      <a:accent3>
        <a:srgbClr val="2DBDB6"/>
      </a:accent3>
      <a:accent4>
        <a:srgbClr val="233845"/>
      </a:accent4>
      <a:accent5>
        <a:srgbClr val="BFC2C8"/>
      </a:accent5>
      <a:accent6>
        <a:srgbClr val="8F96A0"/>
      </a:accent6>
      <a:hlink>
        <a:srgbClr val="884C91"/>
      </a:hlink>
      <a:folHlink>
        <a:srgbClr val="2DBDB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PPT Template" id="{4496DB13-0DA0-44C2-8C09-2FC18E173F2F}" vid="{E0BCA272-C645-497D-893B-9A623DDE00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F10DC30039314B89BC78128A5DF646" ma:contentTypeVersion="12" ma:contentTypeDescription="Create a new document." ma:contentTypeScope="" ma:versionID="47d6f108565eeb0fe9f1ced079693618">
  <xsd:schema xmlns:xsd="http://www.w3.org/2001/XMLSchema" xmlns:xs="http://www.w3.org/2001/XMLSchema" xmlns:p="http://schemas.microsoft.com/office/2006/metadata/properties" xmlns:ns3="df4c4cd0-3abe-484d-8e9e-8e9849bc3d15" xmlns:ns4="986efacd-17a2-4687-a26b-0d09fa553f76" targetNamespace="http://schemas.microsoft.com/office/2006/metadata/properties" ma:root="true" ma:fieldsID="de7d594d8cc73a8b020f8767742bad09" ns3:_="" ns4:_="">
    <xsd:import namespace="df4c4cd0-3abe-484d-8e9e-8e9849bc3d15"/>
    <xsd:import namespace="986efacd-17a2-4687-a26b-0d09fa553f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c4cd0-3abe-484d-8e9e-8e9849bc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6efacd-17a2-4687-a26b-0d09fa553f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CC394A-1B7D-4075-B955-B95BFC69C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c4cd0-3abe-484d-8e9e-8e9849bc3d15"/>
    <ds:schemaRef ds:uri="986efacd-17a2-4687-a26b-0d09fa553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415675-007C-466B-962D-7F472653FB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77AEB6-2EEC-412F-970F-AD923D22A9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</Template>
  <TotalTime>24836</TotalTime>
  <Words>49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Database file format</vt:lpstr>
      <vt:lpstr>PowerPoint Presentation</vt:lpstr>
      <vt:lpstr>PowerPoint Presentation</vt:lpstr>
    </vt:vector>
  </TitlesOfParts>
  <Company>Wood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 Woodside Augmented Machine Learning</dc:title>
  <dc:creator>Alesio Lanzara</dc:creator>
  <cp:lastModifiedBy>Alexander Shellabear</cp:lastModifiedBy>
  <cp:revision>19</cp:revision>
  <cp:lastPrinted>2016-02-18T16:10:50Z</cp:lastPrinted>
  <dcterms:created xsi:type="dcterms:W3CDTF">2018-11-26T02:40:02Z</dcterms:created>
  <dcterms:modified xsi:type="dcterms:W3CDTF">2020-04-12T04:08:25Z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0x0101005EF10DC30039314B89BC78128A5DF646</vt:lpwstr>
  </property>
</Properties>
</file>