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9" r:id="rId6"/>
    <p:sldId id="268" r:id="rId7"/>
    <p:sldId id="265" r:id="rId8"/>
    <p:sldId id="258" r:id="rId9"/>
    <p:sldId id="266" r:id="rId10"/>
    <p:sldId id="261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1BAC-9A88-4AB2-AA02-2CBA66A2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0ADFD-1744-44CB-9596-78B6954FD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649B-8D18-41C1-911D-A3C68B9C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3E87-65B0-4F72-91A9-F7586463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7498-5DCF-48B8-AC40-7F6F814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4467-A251-4740-BC39-0DB30035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28AEB-57DD-4620-96CE-B579B267B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8A6A-3187-4195-8AD1-9B668607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EA4D-BA4D-4369-8E88-A359B68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FC8A-FA75-48D6-8032-C8A2A11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41F-5A41-441C-A536-00FA0968A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10394-383F-4627-A5F5-EAD75C1C0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F4DE-1F13-425D-8DA9-E5307FA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0586-58A5-4FA7-80C5-1CD68352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33E2-8FFA-4459-B2D9-F3D9E0F5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5EF8-8193-477E-9671-DAE2A2A0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6903-7599-4E4D-B140-86E3438E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0E65-4485-4977-B5C3-46DF73DC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2DA4-804F-487A-9C5B-C054DBE5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070C-7A29-4BB2-A2EF-43FF82AF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3FB-5EBC-4ECE-9F7B-2D5A2A98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46CA-E20C-480C-B46C-0B9711ED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3460-BD00-4485-90E2-0A8A53C6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21FB-C2A8-40F8-94A3-924D245B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E88C-5E18-4AA6-B7CC-6B616D5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BB4F-D720-4F14-8FEF-2FAEF5B0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AC70-F60F-4A60-A2C7-7F96E5915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3B213-19A1-4E24-BFE9-6E3A4AE4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33D5-D65B-4AA5-AAC8-6DBF41BA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4F858-F7F0-4F28-B4CB-100E1059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60DC0-3321-4F79-BDF3-8CAC1E48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421-2A42-4EB7-A8E5-CD3F5D8B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33581-E9A7-4829-A792-D855168E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9DFB-CF77-4843-81F6-2EE9DBAA6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FAA16-30B9-4611-87E4-78475CB2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2F12A-E0E4-4B8C-A80B-AEA28FEB4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BA500-1B20-4E9C-9B0E-3B99E37B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32547-0D50-4273-ABFF-E284E815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95FAE-D2FB-4C3D-9CAB-D7EF5B08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2581-1623-4498-99FD-0C7D09BC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CC25A-7E4B-45B7-83D4-3C20B5C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B6204-0360-40F1-8A29-5B4D686A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11A59-F29F-4BA2-9E4E-846B0CA4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DFAF1-7450-4CF1-BE16-7BC4517C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0D558-F8A8-4591-AF66-305C700A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8C48-A623-4D00-90CD-3EB8EABD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A3F5-1FC9-471B-914A-BEECE67B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2DD-3CE8-42A5-AF4F-0DDFE258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BBAF2-D01D-4EA2-971C-D51A089B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383F-BEBA-4D5E-A9E3-C40FA498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5097-6E81-4C3B-8CAE-2D12284B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9D4A9-35B9-4889-A7D8-45093C4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E4BA-A166-4F13-AFC0-D75A0213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F83D5-284F-4A88-98CC-35BA93F8D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E8840-6192-4EA5-84FB-98A51ECF4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A4818-87CF-4634-BACA-D250C8E7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CE0F-531D-4F45-99EE-86CF3A0A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047C-7AB9-4839-97DA-8505F13A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81A21-62EF-4034-8172-BF7490CE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A4AE-DBD8-4464-9520-E1F290EF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344D-29D7-4FB5-A407-7A7E273F4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EF46-E3C3-4392-B389-87BFCFD115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05D0-6ADF-414C-A6C4-0E9C50D5B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FA35-068C-4C87-AA6E-709ECCA83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F84E-ADC5-4804-B5F7-063947A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63327-F428-4BBB-9429-856283BB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SLAM WITH D435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8CE1C-7066-4498-BC23-B0404F3F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Scherbakov</a:t>
            </a:r>
          </a:p>
        </p:txBody>
      </p:sp>
    </p:spTree>
    <p:extLst>
      <p:ext uri="{BB962C8B-B14F-4D97-AF65-F5344CB8AC3E}">
        <p14:creationId xmlns:p14="http://schemas.microsoft.com/office/powerpoint/2010/main" val="310651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F409-9784-430D-877F-86544A86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SLAM - simultaneous localization and mapping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BEDE8-2BFC-4CEC-808B-493AEF47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85" y="2139351"/>
            <a:ext cx="9005829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id="{A4DE4307-BDF3-4CB8-BB73-53E14EF99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D1F1A-FF44-4E3B-AAB8-F151BD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– D435 &amp; ROS &amp; SLAM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E4C5C-A8CC-4C86-8D40-F6F5D80CAE30}"/>
              </a:ext>
            </a:extLst>
          </p:cNvPr>
          <p:cNvSpPr txBox="1"/>
          <p:nvPr/>
        </p:nvSpPr>
        <p:spPr>
          <a:xfrm>
            <a:off x="3949004" y="1322788"/>
            <a:ext cx="5625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Putting Everything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11DFE-64EE-4F52-9090-E3AD533F9AB7}"/>
              </a:ext>
            </a:extLst>
          </p:cNvPr>
          <p:cNvSpPr txBox="1"/>
          <p:nvPr/>
        </p:nvSpPr>
        <p:spPr>
          <a:xfrm>
            <a:off x="2406942" y="3193836"/>
            <a:ext cx="88330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Roscore</a:t>
            </a:r>
            <a:endParaRPr lang="en-US" sz="2800" dirty="0"/>
          </a:p>
          <a:p>
            <a:r>
              <a:rPr lang="en-US" sz="2800" dirty="0"/>
              <a:t>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roslaunch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realsense2_camera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opensource_tracking.launch</a:t>
            </a:r>
            <a:endParaRPr kumimoji="0" lang="en-US" altLang="en-US" sz="3500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A7E3282-F9B8-4528-9DD6-965B6583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654"/>
            <a:ext cx="0" cy="6565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26960" tIns="152352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1D1F1A-FF44-4E3B-AAB8-F151BD1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 </a:t>
            </a:r>
          </a:p>
        </p:txBody>
      </p:sp>
    </p:spTree>
    <p:extLst>
      <p:ext uri="{BB962C8B-B14F-4D97-AF65-F5344CB8AC3E}">
        <p14:creationId xmlns:p14="http://schemas.microsoft.com/office/powerpoint/2010/main" val="30284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36F41E-685A-41F3-9D40-0E60698F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B9EEB8-10D9-43AD-8876-D0E0F63E9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470C0-77FA-4A72-B799-F9B6D604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522" y="395019"/>
            <a:ext cx="2657171" cy="11538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62AA4-A3F6-44DC-944E-2990074DE61D}"/>
              </a:ext>
            </a:extLst>
          </p:cNvPr>
          <p:cNvSpPr txBox="1"/>
          <p:nvPr/>
        </p:nvSpPr>
        <p:spPr>
          <a:xfrm>
            <a:off x="354563" y="1446245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l Clear Pro"/>
              </a:rPr>
              <a:t>D435 and stereo depth vision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Intel Clear 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l Clear Pro"/>
              </a:rPr>
              <a:t>ROS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Intel Clear 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l Clear Pro"/>
              </a:rPr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26539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DE4307-BDF3-4CB8-BB73-53E14EF99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C443D4-2F73-4B86-932A-D58F1D3CF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11" y="2265212"/>
            <a:ext cx="3752547" cy="259146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D924743-E654-4DA5-9ED2-3C5B6514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1" y="458182"/>
            <a:ext cx="10515600" cy="1325563"/>
          </a:xfrm>
        </p:spPr>
        <p:txBody>
          <a:bodyPr/>
          <a:lstStyle/>
          <a:p>
            <a:pPr algn="ctr"/>
            <a:r>
              <a:rPr lang="en-US" i="0">
                <a:solidFill>
                  <a:schemeClr val="bg1"/>
                </a:solidFill>
                <a:effectLst/>
                <a:latin typeface="Intel Clear Pro"/>
              </a:rPr>
              <a:t>Passive vs Active Stereo</a:t>
            </a:r>
            <a:endParaRPr lang="en-US" i="0" dirty="0">
              <a:solidFill>
                <a:schemeClr val="bg1"/>
              </a:solidFill>
              <a:effectLst/>
              <a:latin typeface="Intel Clear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25975-6060-4B4E-8FC8-BABBFF07A0D4}"/>
              </a:ext>
            </a:extLst>
          </p:cNvPr>
          <p:cNvSpPr txBox="1"/>
          <p:nvPr/>
        </p:nvSpPr>
        <p:spPr>
          <a:xfrm>
            <a:off x="1318564" y="2001328"/>
            <a:ext cx="1428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Stereo vision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BF093-DF46-403A-8926-EBC66FA62270}"/>
              </a:ext>
            </a:extLst>
          </p:cNvPr>
          <p:cNvSpPr txBox="1"/>
          <p:nvPr/>
        </p:nvSpPr>
        <p:spPr>
          <a:xfrm>
            <a:off x="8736341" y="2001328"/>
            <a:ext cx="213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Active stereo vision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863963-EB85-40B4-AD6D-57B5F2EC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798" y="2449757"/>
            <a:ext cx="3443113" cy="23853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F6FE5E-B409-4F29-9D4B-059A4F26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52" y="5013078"/>
            <a:ext cx="6083873" cy="17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id="{A4DE4307-BDF3-4CB8-BB73-53E14EF99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924743-E654-4DA5-9ED2-3C5B6514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Depth Camera D435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AFCD80-64D9-47ED-9372-669D2C54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1" y="2001328"/>
            <a:ext cx="10730204" cy="4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924743-E654-4DA5-9ED2-3C5B6514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Inertial Measurement Unit D435i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3ABBC-B806-4F12-BBBE-89E0AC40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73" y="2139351"/>
            <a:ext cx="8167052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924743-E654-4DA5-9ED2-3C5B6514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Applications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5B8E4-CF71-49E3-961C-1491CEA3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13" y="2139351"/>
            <a:ext cx="9054772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3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id="{A4DE4307-BDF3-4CB8-BB73-53E14EF99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D1F1A-FF44-4E3B-AAB8-F151BD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– D435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4494B-BB4F-431E-B64C-1CAD17BCD4A7}"/>
              </a:ext>
            </a:extLst>
          </p:cNvPr>
          <p:cNvSpPr txBox="1"/>
          <p:nvPr/>
        </p:nvSpPr>
        <p:spPr>
          <a:xfrm>
            <a:off x="4570601" y="3345110"/>
            <a:ext cx="305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RealSense - Viewer</a:t>
            </a:r>
          </a:p>
        </p:txBody>
      </p:sp>
    </p:spTree>
    <p:extLst>
      <p:ext uri="{BB962C8B-B14F-4D97-AF65-F5344CB8AC3E}">
        <p14:creationId xmlns:p14="http://schemas.microsoft.com/office/powerpoint/2010/main" val="176441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DE4307-BDF3-4CB8-BB73-53E14EF99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F409-9784-430D-877F-86544A86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ROS - Robot operating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BB69681-749B-4278-BFFF-C22FB16E3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304" y="2925661"/>
            <a:ext cx="7556294" cy="2739157"/>
          </a:xfrm>
          <a:prstGeom prst="rect">
            <a:avLst/>
          </a:prstGeom>
        </p:spPr>
      </p:pic>
      <p:pic>
        <p:nvPicPr>
          <p:cNvPr id="2050" name="Picture 2" descr="ROS HOWTO – AIRLab">
            <a:extLst>
              <a:ext uri="{FF2B5EF4-FFF2-40B4-BE49-F238E27FC236}">
                <a16:creationId xmlns:a16="http://schemas.microsoft.com/office/drawing/2014/main" id="{C4EEFCFB-7966-43BB-B7E3-1240FCD7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9" y="200132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id="{A4DE4307-BDF3-4CB8-BB73-53E14EF99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D1F1A-FF44-4E3B-AAB8-F151BD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– D435 &amp; 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6F476-3BAC-4AEF-A94D-103CAF47BF17}"/>
              </a:ext>
            </a:extLst>
          </p:cNvPr>
          <p:cNvSpPr txBox="1"/>
          <p:nvPr/>
        </p:nvSpPr>
        <p:spPr>
          <a:xfrm>
            <a:off x="3332526" y="2858549"/>
            <a:ext cx="80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roscore</a:t>
            </a:r>
            <a:endParaRPr lang="en-US" sz="2800" dirty="0"/>
          </a:p>
          <a:p>
            <a:r>
              <a:rPr lang="en-US" sz="2800" dirty="0"/>
              <a:t>&amp;</a:t>
            </a:r>
          </a:p>
          <a:p>
            <a:r>
              <a:rPr lang="en-US" sz="2800" dirty="0" err="1"/>
              <a:t>rviz</a:t>
            </a:r>
            <a:endParaRPr lang="en-US" sz="2800" dirty="0"/>
          </a:p>
          <a:p>
            <a:r>
              <a:rPr lang="en-US" sz="2800" dirty="0"/>
              <a:t>&amp;</a:t>
            </a:r>
          </a:p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roslaunch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realsense2_camera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rs_camera.launch</a:t>
            </a:r>
            <a:endParaRPr kumimoji="0" lang="en-US" altLang="en-US" sz="560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461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92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Intel Clear Pro</vt:lpstr>
      <vt:lpstr>SFMono-Regular</vt:lpstr>
      <vt:lpstr>Wingdings</vt:lpstr>
      <vt:lpstr>Office Theme</vt:lpstr>
      <vt:lpstr>SLAM WITH D435</vt:lpstr>
      <vt:lpstr>Outline</vt:lpstr>
      <vt:lpstr>Passive vs Active Stereo</vt:lpstr>
      <vt:lpstr>Depth Camera D435</vt:lpstr>
      <vt:lpstr>Inertial Measurement Unit D435i</vt:lpstr>
      <vt:lpstr>Applications</vt:lpstr>
      <vt:lpstr>Example – D435</vt:lpstr>
      <vt:lpstr>ROS - Robot operating system</vt:lpstr>
      <vt:lpstr>Example – D435 &amp; ROS</vt:lpstr>
      <vt:lpstr>SLAM - simultaneous localization and mapping</vt:lpstr>
      <vt:lpstr>Example – D435 &amp; ROS &amp; SLAM</vt:lpstr>
      <vt:lpstr>Thanks for listen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 WITH D435</dc:title>
  <dc:creator>alex scherbakov</dc:creator>
  <cp:lastModifiedBy>alex scherbakov</cp:lastModifiedBy>
  <cp:revision>10</cp:revision>
  <dcterms:created xsi:type="dcterms:W3CDTF">2021-03-04T08:28:17Z</dcterms:created>
  <dcterms:modified xsi:type="dcterms:W3CDTF">2021-03-04T20:52:44Z</dcterms:modified>
</cp:coreProperties>
</file>