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58A8B2-80E0-4F0F-BEB9-BD35F8204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7479" y="478173"/>
            <a:ext cx="5217027" cy="1979803"/>
          </a:xfrm>
        </p:spPr>
        <p:txBody>
          <a:bodyPr/>
          <a:lstStyle/>
          <a:p>
            <a:r>
              <a:rPr lang="en-US" dirty="0"/>
              <a:t>Butterfly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D7079C4-C32F-4C18-A778-ACE1200EF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1370" y="3345659"/>
            <a:ext cx="3462366" cy="861420"/>
          </a:xfrm>
        </p:spPr>
        <p:txBody>
          <a:bodyPr>
            <a:normAutofit/>
          </a:bodyPr>
          <a:lstStyle/>
          <a:p>
            <a:r>
              <a:rPr lang="ru-RU" dirty="0"/>
              <a:t>Автор</a:t>
            </a:r>
            <a:r>
              <a:rPr lang="en-US" dirty="0"/>
              <a:t>:</a:t>
            </a:r>
            <a:r>
              <a:rPr lang="ru-RU" dirty="0"/>
              <a:t> Сибилев Алексей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332874-4B35-4C88-80F5-DEC50C68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65" y="982517"/>
            <a:ext cx="5469055" cy="436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9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0D64A4-C7B8-4223-8A9A-D17D45D6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353EB3-582A-45F1-ADC2-E02D6A9AE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Задача игры</a:t>
            </a:r>
            <a:r>
              <a:rPr lang="en-US" dirty="0"/>
              <a:t>: </a:t>
            </a:r>
            <a:r>
              <a:rPr lang="ru-RU" dirty="0"/>
              <a:t>собрать все цветы бабочкой.</a:t>
            </a:r>
            <a:r>
              <a:rPr lang="en-US" dirty="0"/>
              <a:t> </a:t>
            </a:r>
            <a:r>
              <a:rPr lang="ru-RU" dirty="0"/>
              <a:t>Игра представляет собой </a:t>
            </a:r>
            <a:r>
              <a:rPr lang="ru-RU" dirty="0" err="1"/>
              <a:t>платформер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46AA5DE-882E-4D92-8877-6CCF52F64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705" y="3532493"/>
            <a:ext cx="1706723" cy="155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3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8C4575-94BA-4264-9539-A452EC7D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Структура. Реализация.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B75007-2086-4DF3-AF25-221ED19D4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программе используется класс</a:t>
            </a:r>
            <a:r>
              <a:rPr lang="en-US" dirty="0"/>
              <a:t>(Player)</a:t>
            </a:r>
            <a:r>
              <a:rPr lang="ru-RU" dirty="0"/>
              <a:t>, с его помощью производится отображение и передвижение бабочки по полю.</a:t>
            </a:r>
          </a:p>
          <a:p>
            <a:r>
              <a:rPr lang="ru-RU" dirty="0"/>
              <a:t>Также для отображения платформ и цветов используются классы </a:t>
            </a:r>
            <a:r>
              <a:rPr lang="en-US" dirty="0"/>
              <a:t>Platform</a:t>
            </a:r>
            <a:r>
              <a:rPr lang="ru-RU" dirty="0"/>
              <a:t> и </a:t>
            </a:r>
            <a:r>
              <a:rPr lang="en-US" dirty="0"/>
              <a:t>Flower</a:t>
            </a:r>
            <a:endParaRPr lang="ru-RU" dirty="0"/>
          </a:p>
          <a:p>
            <a:r>
              <a:rPr lang="ru-RU" dirty="0"/>
              <a:t>Взаимодействие между бабочкой, платформами и цветами происходит при помощи групп спрайтов.</a:t>
            </a:r>
          </a:p>
          <a:p>
            <a:r>
              <a:rPr lang="ru-RU" dirty="0"/>
              <a:t>Для отображения игрового процесса в программе используется библиотека </a:t>
            </a:r>
            <a:r>
              <a:rPr lang="en-US" dirty="0"/>
              <a:t>pygame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8869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214EC2B-D7D3-464E-9D6A-FCB8D1D2A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Особенности игры</a:t>
            </a:r>
            <a:r>
              <a:rPr lang="en-US" dirty="0"/>
              <a:t>: </a:t>
            </a:r>
            <a:r>
              <a:rPr lang="ru-RU" dirty="0"/>
              <a:t>В игре есть поле с платформами, на которых расположены цветы. Передвигая бабочку между платформами с помощью стрелок клавиатуры, нужно собрать все цветы.</a:t>
            </a:r>
          </a:p>
          <a:p>
            <a:r>
              <a:rPr lang="ru-RU" dirty="0"/>
              <a:t>В игре есть два уровня. </a:t>
            </a:r>
          </a:p>
          <a:p>
            <a:r>
              <a:rPr lang="ru-RU" dirty="0"/>
              <a:t>Игра заканчивается, когда игрок соберет все цветы.</a:t>
            </a:r>
          </a:p>
          <a:p>
            <a:r>
              <a:rPr lang="ru-RU" dirty="0"/>
              <a:t>При выигрыше на экране появляется предложение пройти игру заново, пройти 2 уровень или выйти из игры.</a:t>
            </a:r>
          </a:p>
        </p:txBody>
      </p:sp>
    </p:spTree>
    <p:extLst>
      <p:ext uri="{BB962C8B-B14F-4D97-AF65-F5344CB8AC3E}">
        <p14:creationId xmlns:p14="http://schemas.microsoft.com/office/powerpoint/2010/main" val="3793298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9F98C-1579-4390-9E40-17C071861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0E8D3E-AFFB-47C9-AF46-54C9027A5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игре возможны следующие доработки: сделать дополнительные уровни, с бонусами и большим количеством препятствий.</a:t>
            </a:r>
          </a:p>
          <a:p>
            <a:r>
              <a:rPr lang="ru-RU" dirty="0"/>
              <a:t>Создать таблицу рекордов (т.е. фиксировать минимальное время прохождения игры)</a:t>
            </a:r>
          </a:p>
          <a:p>
            <a:r>
              <a:rPr lang="ru-RU" dirty="0"/>
              <a:t>Сделать анимацию бабочки и цветов.</a:t>
            </a:r>
          </a:p>
          <a:p>
            <a:r>
              <a:rPr lang="ru-RU" dirty="0"/>
              <a:t>Вывод: я считаю, что проект получился, поскольку была создан функционирующий продукт, т.е. игра, в которую можно играть в свободное время.</a:t>
            </a:r>
          </a:p>
        </p:txBody>
      </p:sp>
    </p:spTree>
    <p:extLst>
      <p:ext uri="{BB962C8B-B14F-4D97-AF65-F5344CB8AC3E}">
        <p14:creationId xmlns:p14="http://schemas.microsoft.com/office/powerpoint/2010/main" val="3027656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228</TotalTime>
  <Words>205</Words>
  <Application>Microsoft Office PowerPoint</Application>
  <PresentationFormat>Широкоэкранный</PresentationFormat>
  <Paragraphs>19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Совет директоров</vt:lpstr>
      <vt:lpstr>Butterfly</vt:lpstr>
      <vt:lpstr>Идея проекта </vt:lpstr>
      <vt:lpstr>Структура. Реализация.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Олег Сибилев</dc:creator>
  <cp:lastModifiedBy>Олег Сибилев</cp:lastModifiedBy>
  <cp:revision>16</cp:revision>
  <dcterms:created xsi:type="dcterms:W3CDTF">2020-01-03T07:36:44Z</dcterms:created>
  <dcterms:modified xsi:type="dcterms:W3CDTF">2020-03-01T10:05:42Z</dcterms:modified>
</cp:coreProperties>
</file>