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8288000" cy="10287000"/>
  <p:notesSz cx="6858000" cy="9144000"/>
  <p:embeddedFontLst>
    <p:embeddedFont>
      <p:font typeface="Poppins" panose="00000500000000000000" pitchFamily="2" charset="0"/>
      <p:regular r:id="rId7"/>
    </p:embeddedFont>
    <p:embeddedFont>
      <p:font typeface="RoxboroughCF" panose="020B0604020202020204" charset="0"/>
      <p:regular r:id="rId8"/>
    </p:embeddedFont>
    <p:embeddedFont>
      <p:font typeface="Zen Dots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90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096" r="-14096" b="-51837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19FF">
                <a:alpha val="20784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725697" y="4394960"/>
            <a:ext cx="15738651" cy="1198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94"/>
              </a:lnSpc>
            </a:pPr>
            <a:r>
              <a:rPr lang="en-US" sz="9456">
                <a:solidFill>
                  <a:srgbClr val="FFFFFF"/>
                </a:solidFill>
                <a:latin typeface="RoxboroughCF"/>
                <a:ea typeface="RoxboroughCF"/>
                <a:cs typeface="RoxboroughCF"/>
                <a:sym typeface="RoxboroughCF"/>
              </a:rPr>
              <a:t>MODELAGEM  DE  DADOS</a:t>
            </a:r>
          </a:p>
        </p:txBody>
      </p:sp>
      <p:sp>
        <p:nvSpPr>
          <p:cNvPr id="7" name="AutoShape 7"/>
          <p:cNvSpPr/>
          <p:nvPr/>
        </p:nvSpPr>
        <p:spPr>
          <a:xfrm>
            <a:off x="1028683" y="8732575"/>
            <a:ext cx="16230600" cy="1905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8528202" y="9061735"/>
            <a:ext cx="1274721" cy="451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</a:p>
        </p:txBody>
      </p:sp>
      <p:sp>
        <p:nvSpPr>
          <p:cNvPr id="9" name="AutoShape 9"/>
          <p:cNvSpPr/>
          <p:nvPr/>
        </p:nvSpPr>
        <p:spPr>
          <a:xfrm>
            <a:off x="1028683" y="9272587"/>
            <a:ext cx="16230600" cy="1905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0" name="TextBox 10"/>
          <p:cNvSpPr txBox="1"/>
          <p:nvPr/>
        </p:nvSpPr>
        <p:spPr>
          <a:xfrm>
            <a:off x="1520632" y="6117473"/>
            <a:ext cx="15738651" cy="730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54"/>
              </a:lnSpc>
            </a:pPr>
            <a:r>
              <a:rPr lang="en-US" sz="5757" dirty="0">
                <a:solidFill>
                  <a:srgbClr val="FFFFFF"/>
                </a:solidFill>
                <a:latin typeface="RoxboroughCF"/>
                <a:ea typeface="RoxboroughCF"/>
                <a:cs typeface="RoxboroughCF"/>
                <a:sym typeface="RoxboroughCF"/>
              </a:rPr>
              <a:t>MODELO  DE  BANCO  DE  DADOS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070">
                <a:alpha val="100000"/>
              </a:srgbClr>
            </a:gs>
            <a:gs pos="100000">
              <a:srgbClr val="000640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683" y="9272587"/>
            <a:ext cx="16230600" cy="1905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152383" y="359147"/>
            <a:ext cx="17983200" cy="605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89"/>
              </a:lnSpc>
            </a:pPr>
            <a:r>
              <a:rPr lang="en-US" sz="3600" dirty="0">
                <a:solidFill>
                  <a:srgbClr val="00FFFF"/>
                </a:solidFill>
                <a:latin typeface="Zen Dots"/>
                <a:ea typeface="Zen Dots"/>
                <a:cs typeface="Zen Dots"/>
                <a:sym typeface="Zen Dots"/>
              </a:rPr>
              <a:t>TEMA: FILMES E SÉRIES</a:t>
            </a:r>
          </a:p>
        </p:txBody>
      </p:sp>
      <p:pic>
        <p:nvPicPr>
          <p:cNvPr id="6" name="Imagem 5" descr="Texto branco sobre fundo preto&#10;&#10;O conteúdo gerado por IA pode estar incorreto.">
            <a:extLst>
              <a:ext uri="{FF2B5EF4-FFF2-40B4-BE49-F238E27FC236}">
                <a16:creationId xmlns:a16="http://schemas.microsoft.com/office/drawing/2014/main" id="{24C414F9-72AF-3C09-15B0-9D7CCD308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14500"/>
            <a:ext cx="11933176" cy="725328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8015C97-748E-1884-41BF-F9F8F7494A9E}"/>
              </a:ext>
            </a:extLst>
          </p:cNvPr>
          <p:cNvSpPr txBox="1"/>
          <p:nvPr/>
        </p:nvSpPr>
        <p:spPr>
          <a:xfrm>
            <a:off x="-1066800" y="825744"/>
            <a:ext cx="9144000" cy="7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354"/>
              </a:lnSpc>
            </a:pPr>
            <a:r>
              <a:rPr lang="en-US" sz="3200" dirty="0">
                <a:solidFill>
                  <a:srgbClr val="FFFFFF"/>
                </a:solidFill>
                <a:latin typeface="Zen Dots" panose="020B0604020202020204" charset="0"/>
                <a:ea typeface="RoxboroughCF"/>
                <a:cs typeface="RoxboroughCF"/>
                <a:sym typeface="RoxboroughCF"/>
              </a:rPr>
              <a:t>MODELO CONCEITUAL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640">
                <a:alpha val="100000"/>
              </a:srgbClr>
            </a:gs>
            <a:gs pos="100000">
              <a:srgbClr val="020070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831280">
            <a:off x="-2149749" y="2740944"/>
            <a:ext cx="4001809" cy="4001809"/>
          </a:xfrm>
          <a:custGeom>
            <a:avLst/>
            <a:gdLst/>
            <a:ahLst/>
            <a:cxnLst/>
            <a:rect l="l" t="t" r="r" b="b"/>
            <a:pathLst>
              <a:path w="4001809" h="4001809">
                <a:moveTo>
                  <a:pt x="0" y="0"/>
                </a:moveTo>
                <a:lnTo>
                  <a:pt x="4001809" y="0"/>
                </a:lnTo>
                <a:lnTo>
                  <a:pt x="4001809" y="4001809"/>
                </a:lnTo>
                <a:lnTo>
                  <a:pt x="0" y="4001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AutoShape 3"/>
          <p:cNvSpPr/>
          <p:nvPr/>
        </p:nvSpPr>
        <p:spPr>
          <a:xfrm>
            <a:off x="1028683" y="9272587"/>
            <a:ext cx="16230600" cy="1905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-1886788">
            <a:off x="16349986" y="3775189"/>
            <a:ext cx="4464076" cy="4464076"/>
          </a:xfrm>
          <a:custGeom>
            <a:avLst/>
            <a:gdLst/>
            <a:ahLst/>
            <a:cxnLst/>
            <a:rect l="l" t="t" r="r" b="b"/>
            <a:pathLst>
              <a:path w="4464076" h="4464076">
                <a:moveTo>
                  <a:pt x="0" y="0"/>
                </a:moveTo>
                <a:lnTo>
                  <a:pt x="4464076" y="0"/>
                </a:lnTo>
                <a:lnTo>
                  <a:pt x="4464076" y="4464076"/>
                </a:lnTo>
                <a:lnTo>
                  <a:pt x="0" y="4464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8151359-6E72-C84B-C671-CD99DCFA027E}"/>
              </a:ext>
            </a:extLst>
          </p:cNvPr>
          <p:cNvSpPr txBox="1"/>
          <p:nvPr/>
        </p:nvSpPr>
        <p:spPr>
          <a:xfrm>
            <a:off x="-1066800" y="773047"/>
            <a:ext cx="9144000" cy="7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354"/>
              </a:lnSpc>
            </a:pPr>
            <a:r>
              <a:rPr lang="en-US" sz="3200" dirty="0">
                <a:solidFill>
                  <a:srgbClr val="FFFFFF"/>
                </a:solidFill>
                <a:latin typeface="Zen Dots" panose="020B0604020202020204" charset="0"/>
                <a:ea typeface="RoxboroughCF"/>
                <a:cs typeface="RoxboroughCF"/>
                <a:sym typeface="RoxboroughCF"/>
              </a:rPr>
              <a:t>MODELO LÓGICO</a:t>
            </a:r>
          </a:p>
        </p:txBody>
      </p:sp>
      <p:pic>
        <p:nvPicPr>
          <p:cNvPr id="8" name="Picture 2" descr="https://documents.lucid.app/documents/168bbff2-8317-49c0-9358-0a4b23adb586/pages/HWEp-vi-RSFO?a=2092&amp;x=-60&amp;y=250&amp;w=2169&amp;h=953&amp;store=1&amp;accept=image%2F*&amp;auth=LCA%20cf10f1ab64513bd23615026f0c8b30c59efa50120ba1bc8a3e8330f55a12609c-ts%3D1745969196">
            <a:extLst>
              <a:ext uri="{FF2B5EF4-FFF2-40B4-BE49-F238E27FC236}">
                <a16:creationId xmlns:a16="http://schemas.microsoft.com/office/drawing/2014/main" id="{3B3B0728-D184-61FA-751A-82D1DCADB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95" y="1975923"/>
            <a:ext cx="15982775" cy="702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070">
                <a:alpha val="100000"/>
              </a:srgbClr>
            </a:gs>
            <a:gs pos="100000">
              <a:srgbClr val="000640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683" y="9272587"/>
            <a:ext cx="16230600" cy="1905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68548B-E7C5-B804-2AA3-9587DD6001EB}"/>
              </a:ext>
            </a:extLst>
          </p:cNvPr>
          <p:cNvSpPr txBox="1"/>
          <p:nvPr/>
        </p:nvSpPr>
        <p:spPr>
          <a:xfrm>
            <a:off x="-2286000" y="528933"/>
            <a:ext cx="18059400" cy="722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354"/>
              </a:lnSpc>
            </a:pPr>
            <a:r>
              <a:rPr lang="en-US" sz="3200" dirty="0">
                <a:solidFill>
                  <a:srgbClr val="FFFFFF"/>
                </a:solidFill>
                <a:latin typeface="Zen Dots" panose="020B0604020202020204" charset="0"/>
                <a:ea typeface="RoxboroughCF"/>
                <a:cs typeface="RoxboroughCF"/>
                <a:sym typeface="RoxboroughCF"/>
              </a:rPr>
              <a:t>MODELO ENTIDADE-RELACIONAMENTO (MER)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E48B14-12E9-D5E1-856E-A6410F549A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33" t="24740" r="23645" b="20574"/>
          <a:stretch/>
        </p:blipFill>
        <p:spPr>
          <a:xfrm>
            <a:off x="1028683" y="1630056"/>
            <a:ext cx="16188147" cy="72639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070">
                <a:alpha val="100000"/>
              </a:srgbClr>
            </a:gs>
            <a:gs pos="100000">
              <a:srgbClr val="000640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82712">
            <a:off x="-1710092" y="156469"/>
            <a:ext cx="10210559" cy="9690748"/>
          </a:xfrm>
          <a:custGeom>
            <a:avLst/>
            <a:gdLst/>
            <a:ahLst/>
            <a:cxnLst/>
            <a:rect l="l" t="t" r="r" b="b"/>
            <a:pathLst>
              <a:path w="10210559" h="9690748">
                <a:moveTo>
                  <a:pt x="0" y="0"/>
                </a:moveTo>
                <a:lnTo>
                  <a:pt x="10210558" y="0"/>
                </a:lnTo>
                <a:lnTo>
                  <a:pt x="10210558" y="9690749"/>
                </a:lnTo>
                <a:lnTo>
                  <a:pt x="0" y="9690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AutoShape 3"/>
          <p:cNvSpPr/>
          <p:nvPr/>
        </p:nvSpPr>
        <p:spPr>
          <a:xfrm>
            <a:off x="1028683" y="9272587"/>
            <a:ext cx="16230600" cy="1905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-10800000">
            <a:off x="-2600533" y="2084602"/>
            <a:ext cx="4001809" cy="4001809"/>
          </a:xfrm>
          <a:custGeom>
            <a:avLst/>
            <a:gdLst/>
            <a:ahLst/>
            <a:cxnLst/>
            <a:rect l="l" t="t" r="r" b="b"/>
            <a:pathLst>
              <a:path w="4001809" h="4001809">
                <a:moveTo>
                  <a:pt x="0" y="0"/>
                </a:moveTo>
                <a:lnTo>
                  <a:pt x="4001810" y="0"/>
                </a:lnTo>
                <a:lnTo>
                  <a:pt x="4001810" y="4001809"/>
                </a:lnTo>
                <a:lnTo>
                  <a:pt x="0" y="4001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5071528" y="4596671"/>
            <a:ext cx="8144944" cy="934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477"/>
              </a:lnSpc>
            </a:pPr>
            <a:r>
              <a:rPr lang="en-US" sz="696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MUITO OBRIGADO!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26</Words>
  <Application>Microsoft Office PowerPoint</Application>
  <PresentationFormat>Personalizar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Poppins</vt:lpstr>
      <vt:lpstr>Calibri</vt:lpstr>
      <vt:lpstr>Zen Dots</vt:lpstr>
      <vt:lpstr>RoxboroughCF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Data Analysis Presentation</dc:title>
  <cp:lastModifiedBy>Leisa Mello</cp:lastModifiedBy>
  <cp:revision>2</cp:revision>
  <dcterms:created xsi:type="dcterms:W3CDTF">2006-08-16T00:00:00Z</dcterms:created>
  <dcterms:modified xsi:type="dcterms:W3CDTF">2025-05-04T16:58:49Z</dcterms:modified>
  <dc:identifier>DAGl91GRgaY</dc:identifier>
</cp:coreProperties>
</file>