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61" d="100"/>
          <a:sy n="61" d="100"/>
        </p:scale>
        <p:origin x="6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DE3D-CA50-445B-8208-ED4775E69EC4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4C70-DC42-4BA4-B329-6DD9E4F66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90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DE3D-CA50-445B-8208-ED4775E69EC4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4C70-DC42-4BA4-B329-6DD9E4F66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26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DE3D-CA50-445B-8208-ED4775E69EC4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4C70-DC42-4BA4-B329-6DD9E4F66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73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DE3D-CA50-445B-8208-ED4775E69EC4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4C70-DC42-4BA4-B329-6DD9E4F66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97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DE3D-CA50-445B-8208-ED4775E69EC4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4C70-DC42-4BA4-B329-6DD9E4F66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82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DE3D-CA50-445B-8208-ED4775E69EC4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4C70-DC42-4BA4-B329-6DD9E4F66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3940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DE3D-CA50-445B-8208-ED4775E69EC4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4C70-DC42-4BA4-B329-6DD9E4F66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9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DE3D-CA50-445B-8208-ED4775E69EC4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4C70-DC42-4BA4-B329-6DD9E4F66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8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DE3D-CA50-445B-8208-ED4775E69EC4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4C70-DC42-4BA4-B329-6DD9E4F66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72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DE3D-CA50-445B-8208-ED4775E69EC4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4C70-DC42-4BA4-B329-6DD9E4F66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97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9DE3D-CA50-445B-8208-ED4775E69EC4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4C70-DC42-4BA4-B329-6DD9E4F66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45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9DE3D-CA50-445B-8208-ED4775E69EC4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D4C70-DC42-4BA4-B329-6DD9E4F663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85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.app/documents/168bbff2-8317-49c0-9358-0a4b23adb586/pages/HWEp-vi-RSFO?a=2092&amp;x=-60&amp;y=250&amp;w=2169&amp;h=953&amp;store=1&amp;accept=image%2F*&amp;auth=LCA%20cf10f1ab64513bd23615026f0c8b30c59efa50120ba1bc8a3e8330f55a12609c-ts%3D17459691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27" y="614406"/>
            <a:ext cx="11531208" cy="506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437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ALUNOS</dc:creator>
  <cp:lastModifiedBy>ALUNOS</cp:lastModifiedBy>
  <cp:revision>1</cp:revision>
  <dcterms:created xsi:type="dcterms:W3CDTF">2025-04-29T23:33:57Z</dcterms:created>
  <dcterms:modified xsi:type="dcterms:W3CDTF">2025-04-29T23:34:11Z</dcterms:modified>
</cp:coreProperties>
</file>