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8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6F32-62AF-974E-885A-7698367D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50A2D-15D8-F846-9587-5BCA5C03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CDE2-76D2-CC40-968F-E6C310B6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F2EA-6036-D04D-802E-C70D6172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5A77-16D1-8D43-92ED-69BBB0B0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4B8-5078-5E47-8AF8-EA1AB9A1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97EFB-1713-3147-96DC-FD558985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64A5-F7A6-0D4B-82B9-A25ECBA2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4E52-C3CF-624A-94BF-8F55D692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F914-B336-034F-A139-A54ECA5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79548-0419-CD46-B3D3-F5AF45DC6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85C84-8420-EA46-821C-604AAE8B4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490F-73BA-BC4C-A351-6ED94E9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DDC0-AE3B-5547-BD10-48089C59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BCAF-A819-F24C-B3AF-8C5BA0DA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24D-5FC7-6C4F-8503-33BA877C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B59B-D13E-D54A-B0F5-02E60CB2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BE16-FDF6-6143-AF3E-66E4EAD5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A35D7-14E9-274B-9652-33D93555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B778-1C95-F246-A3E8-0FF815F7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4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75B6-54ED-8643-8805-40B1AA0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21301-3E9A-E549-B22B-CFB26625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8BA4F-CA69-034B-A55D-EBC710F1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968B-E1E8-5542-B966-CF5B2DE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DC54-5827-614D-AF84-F806441D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5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B8AE-DE39-194C-9742-5B21EA81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4891-7ACF-F04F-9076-6248C6CF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0D2E2-E934-B645-8061-367015B09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9C7D-B800-4347-9673-ABAC496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B7C51-A51B-364D-B185-638ED871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4F71D-445E-6A48-B9F5-7D8ADB8B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76AA-2F57-C744-82E5-7D7C3BBA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8E8F-83D5-694D-AF2C-7EB06C300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04F7-22DC-C548-9EA5-318BBBED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70171-F881-224A-9E8C-BA255CB5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A059B-8214-1B45-9E70-B71715C54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3104-76CA-3245-B684-5365C521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386D2-177D-DC40-B2AF-4C58D6A4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CECDD-C3CC-D548-BE3F-E902FE1A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6A57-060D-334E-8ED0-CDFA3E7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36FB-FE60-4B49-B9AF-F39CD4C2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64178-A0A8-7E49-94E2-06F7EA5D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91EF-3BCD-A140-917F-A1740C00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621D9-8850-D347-9C04-DD2F33F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DE827-72F1-324D-8B15-59CB58E9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DA6B9-2691-7440-A3E3-0B43F7C9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C2AC-C975-6740-846D-8392AEDE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34E3-8F24-1A4C-8F1E-8B0A61A7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F050A-E973-4546-9347-1050A50A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70D83-1430-F749-983F-A955BE75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77F82-6579-5340-BA99-0151C354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BD575-0891-3146-8ED3-6B28554E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468A-5D16-DC43-A5EA-32CB132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6E4D4-4DC1-CC42-8B52-4CCF393FF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EB1D2-BB48-AE46-9CF7-CB1C5532D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364C-065A-104C-B40B-BE4CEDA5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A801-F6A3-6E4F-9358-0532E0EA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D215-9DD7-7D4E-A368-219C290F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2">
              <a:srgbClr val="ABC0E4"/>
            </a:gs>
            <a:gs pos="27000">
              <a:srgbClr val="CBD8EE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98B9-8CAD-6E4A-A9FB-A1E102BC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77C1E-B525-4C44-B4C9-BA240284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41EE-4EC5-054B-9EB4-767387379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7F87-39DD-8A48-BD66-8DF2D318E15A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7484-2D22-B145-B056-A939EA1D8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50A2-BC0B-D741-8344-C571F3D7B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9C8A-2196-DE49-979C-16FB17864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6A0E7-F03E-5D47-9869-FD91ADEDA3B3}"/>
              </a:ext>
            </a:extLst>
          </p:cNvPr>
          <p:cNvSpPr txBox="1"/>
          <p:nvPr/>
        </p:nvSpPr>
        <p:spPr>
          <a:xfrm>
            <a:off x="1886606" y="1786758"/>
            <a:ext cx="84187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Housing Prices Predictions – Project 2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by Alex Simon</a:t>
            </a:r>
          </a:p>
        </p:txBody>
      </p:sp>
    </p:spTree>
    <p:extLst>
      <p:ext uri="{BB962C8B-B14F-4D97-AF65-F5344CB8AC3E}">
        <p14:creationId xmlns:p14="http://schemas.microsoft.com/office/powerpoint/2010/main" val="173478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08D91-10E2-4A44-8AF5-4ECBAE9C49B3}"/>
              </a:ext>
            </a:extLst>
          </p:cNvPr>
          <p:cNvSpPr txBox="1"/>
          <p:nvPr/>
        </p:nvSpPr>
        <p:spPr>
          <a:xfrm>
            <a:off x="1755228" y="725214"/>
            <a:ext cx="82821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Cleaning and EDA: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81 columns in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of them have little or no correlation to the price of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columns (e.g. Year Garage Built) were pretty well correlated to price, minus some outliers, which I removed to increase the correlations for a linear regression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80D1B1-931B-1C4F-8162-52FF15DD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0" y="2896187"/>
            <a:ext cx="5496662" cy="337848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1787BC-2553-3740-A159-7769F21D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20" y="2896188"/>
            <a:ext cx="5443120" cy="33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2AADA2-D6F8-FA48-9760-3D0FC4C3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45" y="557210"/>
            <a:ext cx="7413190" cy="4347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8DB27-8240-2648-8AB2-94FBF5D8F2A4}"/>
              </a:ext>
            </a:extLst>
          </p:cNvPr>
          <p:cNvSpPr txBox="1"/>
          <p:nvPr/>
        </p:nvSpPr>
        <p:spPr>
          <a:xfrm>
            <a:off x="756745" y="5318234"/>
            <a:ext cx="1090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Prices are very skewed, which means I’ll want to use a log transformation later on.</a:t>
            </a:r>
          </a:p>
        </p:txBody>
      </p:sp>
    </p:spTree>
    <p:extLst>
      <p:ext uri="{BB962C8B-B14F-4D97-AF65-F5344CB8AC3E}">
        <p14:creationId xmlns:p14="http://schemas.microsoft.com/office/powerpoint/2010/main" val="84381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08D91-10E2-4A44-8AF5-4ECBAE9C49B3}"/>
              </a:ext>
            </a:extLst>
          </p:cNvPr>
          <p:cNvSpPr txBox="1"/>
          <p:nvPr/>
        </p:nvSpPr>
        <p:spPr>
          <a:xfrm>
            <a:off x="1755228" y="136829"/>
            <a:ext cx="82821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Cleaning and EDA: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numerical columns with null values, which I replaced with each column’s mean value ('</a:t>
            </a:r>
            <a:r>
              <a:rPr lang="en-US" dirty="0" err="1"/>
              <a:t>mas_vnr_area</a:t>
            </a:r>
            <a:r>
              <a:rPr lang="en-US" dirty="0"/>
              <a:t>', '</a:t>
            </a:r>
            <a:r>
              <a:rPr lang="en-US" dirty="0" err="1"/>
              <a:t>total_bsmt_sf</a:t>
            </a:r>
            <a:r>
              <a:rPr lang="en-US" dirty="0"/>
              <a:t>', '</a:t>
            </a:r>
            <a:r>
              <a:rPr lang="en-US" dirty="0" err="1"/>
              <a:t>garage_yr_blt</a:t>
            </a:r>
            <a:r>
              <a:rPr lang="en-US" dirty="0"/>
              <a:t>', '</a:t>
            </a:r>
            <a:r>
              <a:rPr lang="en-US" dirty="0" err="1"/>
              <a:t>garage_cars</a:t>
            </a:r>
            <a:r>
              <a:rPr lang="en-US" dirty="0"/>
              <a:t>', '</a:t>
            </a:r>
            <a:r>
              <a:rPr lang="en-US" dirty="0" err="1"/>
              <a:t>garage_area</a:t>
            </a:r>
            <a:r>
              <a:rPr lang="en-US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Replaced categorical columns with numbers (poor &gt;&gt; excellent : 1 &gt;&gt; 5) and checked them against the prices, and a couple correlated very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total I used 13 columns as  my predictors for X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41B88-E009-414C-AD17-E49E96C5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93" y="2405251"/>
            <a:ext cx="6453351" cy="418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77915E-B42A-C748-B913-6E6EA5B4C3E1}"/>
              </a:ext>
            </a:extLst>
          </p:cNvPr>
          <p:cNvSpPr txBox="1"/>
          <p:nvPr/>
        </p:nvSpPr>
        <p:spPr>
          <a:xfrm>
            <a:off x="609599" y="5602014"/>
            <a:ext cx="153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Lowest:</a:t>
            </a:r>
          </a:p>
          <a:p>
            <a:pPr algn="ctr"/>
            <a:r>
              <a:rPr lang="en-US" sz="2400" dirty="0"/>
              <a:t>r = 0.52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73CC8-8235-4B4C-8D26-F69F3931B799}"/>
              </a:ext>
            </a:extLst>
          </p:cNvPr>
          <p:cNvSpPr txBox="1"/>
          <p:nvPr/>
        </p:nvSpPr>
        <p:spPr>
          <a:xfrm>
            <a:off x="9659007" y="2460574"/>
            <a:ext cx="153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Highest:</a:t>
            </a:r>
          </a:p>
          <a:p>
            <a:pPr algn="ctr"/>
            <a:r>
              <a:rPr lang="en-US" sz="2400" dirty="0"/>
              <a:t>r = 0.81</a:t>
            </a:r>
          </a:p>
        </p:txBody>
      </p:sp>
    </p:spTree>
    <p:extLst>
      <p:ext uri="{BB962C8B-B14F-4D97-AF65-F5344CB8AC3E}">
        <p14:creationId xmlns:p14="http://schemas.microsoft.com/office/powerpoint/2010/main" val="298302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07CEB89-4275-3E48-AE5C-03D77029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03" y="2873958"/>
            <a:ext cx="5461474" cy="35688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A7ED0-B51A-E240-B069-FCEE0BB6BECC}"/>
              </a:ext>
            </a:extLst>
          </p:cNvPr>
          <p:cNvSpPr txBox="1"/>
          <p:nvPr/>
        </p:nvSpPr>
        <p:spPr>
          <a:xfrm>
            <a:off x="1681655" y="546538"/>
            <a:ext cx="894430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Modeling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Started with a simple linear regression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Cross-Val mean of scores: 0.85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According to OLS, r2 = 0.976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RMSE = 31,451.85</a:t>
            </a:r>
          </a:p>
        </p:txBody>
      </p:sp>
    </p:spTree>
    <p:extLst>
      <p:ext uri="{BB962C8B-B14F-4D97-AF65-F5344CB8AC3E}">
        <p14:creationId xmlns:p14="http://schemas.microsoft.com/office/powerpoint/2010/main" val="170440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3D2B08-E441-4D49-9921-D14BAC4D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83" y="2740701"/>
            <a:ext cx="4765386" cy="322917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15D3C8-885B-8449-842F-0A24F47A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34" y="2740701"/>
            <a:ext cx="4765386" cy="3229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66051-A571-DC45-B574-5767346AB373}"/>
              </a:ext>
            </a:extLst>
          </p:cNvPr>
          <p:cNvSpPr txBox="1"/>
          <p:nvPr/>
        </p:nvSpPr>
        <p:spPr>
          <a:xfrm>
            <a:off x="2053841" y="518791"/>
            <a:ext cx="902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Applied a log transformation to normalize the distribution of sale prices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/>
              <a:t>NEW STATS: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Cross-Val mean of scores: 0.85 (stayed the same)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dirty="0"/>
              <a:t>However, the new RMSE = 27,118.68</a:t>
            </a:r>
          </a:p>
        </p:txBody>
      </p:sp>
    </p:spTree>
    <p:extLst>
      <p:ext uri="{BB962C8B-B14F-4D97-AF65-F5344CB8AC3E}">
        <p14:creationId xmlns:p14="http://schemas.microsoft.com/office/powerpoint/2010/main" val="19536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02CA9-EC76-754A-9B45-46307C0CC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235200"/>
            <a:ext cx="11772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232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Simon</dc:creator>
  <cp:lastModifiedBy>Alex Simon</cp:lastModifiedBy>
  <cp:revision>12</cp:revision>
  <dcterms:created xsi:type="dcterms:W3CDTF">2020-01-17T15:25:28Z</dcterms:created>
  <dcterms:modified xsi:type="dcterms:W3CDTF">2020-01-17T22:06:01Z</dcterms:modified>
</cp:coreProperties>
</file>