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0" y="35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23/08/16</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23/08/16</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23/08/16</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23/08/16</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23/08/16</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23/08/16</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215" y="867509"/>
            <a:ext cx="9585570" cy="5258656"/>
          </a:xfrm>
        </p:spPr>
        <p:txBody>
          <a:bodyPr>
            <a:normAutofit/>
          </a:bodyPr>
          <a:lstStyle/>
          <a:p>
            <a:pPr marL="0" indent="0">
              <a:spcBef>
                <a:spcPts val="900"/>
              </a:spcBef>
              <a:buNone/>
            </a:pPr>
            <a:r>
              <a:rPr lang="en-AU" sz="2000" u="sng" dirty="0"/>
              <a:t>Role 1</a:t>
            </a:r>
            <a:r>
              <a:rPr lang="en-AU" sz="2000" dirty="0"/>
              <a:t> – Brief description</a:t>
            </a:r>
          </a:p>
          <a:p>
            <a:pPr marL="0" indent="0">
              <a:spcBef>
                <a:spcPts val="900"/>
              </a:spcBef>
              <a:buNone/>
            </a:pPr>
            <a:r>
              <a:rPr lang="en-AU" sz="2000" u="sng" dirty="0"/>
              <a:t>Role 2</a:t>
            </a:r>
            <a:r>
              <a:rPr lang="en-AU" sz="2000" dirty="0"/>
              <a:t> – Brief description</a:t>
            </a:r>
          </a:p>
        </p:txBody>
      </p:sp>
      <p:sp>
        <p:nvSpPr>
          <p:cNvPr id="4" name="Rectangle 3"/>
          <p:cNvSpPr/>
          <p:nvPr/>
        </p:nvSpPr>
        <p:spPr>
          <a:xfrm>
            <a:off x="101505" y="109410"/>
            <a:ext cx="9691171"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System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Update Permit Information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H&amp;S Department, I want to be able to update the information stored within a permit so that the information stored within a permit is correct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Information stored within a permit should be able to be changed through an online form and saved to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37043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Vehicle Registration Search</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view information about a vehicle through a search of the vehicle registration number so that I can determine if a parking violation needs to be issued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 Patrol Guards should be able to search a vehicle's registration number in the system to see if the vehicle has a parking permit or not.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41984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issue a parking violation against a vehicle so that a fine can be issued for breaking the parking rules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have access to the parking violation form so they can issue parking citation.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8090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Existing Citations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view if a citation has already been issued against a vehicle so that I can avoid double citations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be able to view if a car has already been issued a parking citation and view the details of that citation.</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Although a vehicle shouldn’t be issued multiple citations in a short amount of time, if a vehicle is parked illegally for long enough the patrol guards should be allowed to issue another parking citation. The period of time between the first and second citation would be determined by the college.</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4287515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Smoking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be able to record and issue health violation for people caught smoking on campus so that the smoking ban is maintained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Patrol Guards should have access to the smoking violation form so they can issue smoking citations.</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0811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Patrol Guard Mobile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Patrol Guard, I want to have an iPhone/Android application to use for issuing fines and reporting health and safety issues so that I am able to do my job in a more efficient manner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endParaRPr lang="en-AU" dirty="0">
              <a:solidFill>
                <a:schemeClr val="tx1"/>
              </a:solidFill>
            </a:endParaRPr>
          </a:p>
          <a:p>
            <a:pPr marL="285750" indent="-285750">
              <a:buFont typeface="Arial" panose="020B0604020202020204" pitchFamily="34" charset="0"/>
              <a:buChar char="•"/>
            </a:pPr>
            <a:r>
              <a:rPr lang="en-AU" dirty="0">
                <a:solidFill>
                  <a:schemeClr val="tx1"/>
                </a:solidFill>
              </a:rPr>
              <a:t>Patrol Guards should have access to a mobile application for issuing parking fine, smoking fines, and other health and safety issues</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302043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Permit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apply for a parking permit online so I do not have to fill out a physical application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285750" indent="-285750">
              <a:buFont typeface="Arial" panose="020B0604020202020204" pitchFamily="34" charset="0"/>
              <a:buChar char="•"/>
            </a:pPr>
            <a:r>
              <a:rPr lang="en-AU" dirty="0">
                <a:solidFill>
                  <a:schemeClr val="tx1"/>
                </a:solidFill>
              </a:rPr>
              <a:t>All information that is required to be submitted for a parking permit application should be able to be captured by an online form. The captured information should be stored in a database for later use.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1603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Permit Status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the status of my parking permit online, so that I can take appropriate action</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Users should be able to search for their parking permit online. A status of awaiting approval, active, or expired should be viewable for all parking permits. </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45667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Change Registered Vehicle</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 change the vehicles registered to my permit, so that I can make appropriate changes when necessary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An input field for vehicle registration number and vehicle information is provided so a user can change the vehicle that is associated with their permit.</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69088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View Issued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view any fines issued so that I know if any fines need to be paid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 search field for both a vehicle's registration number and a user's name should be provided so a user can search for any fines issued to them directly or to their vehicle.</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dirty="0">
                <a:solidFill>
                  <a:schemeClr val="tx1"/>
                </a:solidFill>
              </a:rPr>
              <a:t>If a fine is issued for smoking a user will need to be able to search for their name as their vehicle's registration number won’t be attached to the fine.</a:t>
            </a:r>
            <a:endParaRPr lang="en-AU" sz="2000" dirty="0">
              <a:solidFill>
                <a:schemeClr val="tx1"/>
              </a:solidFill>
            </a:endParaRPr>
          </a:p>
        </p:txBody>
      </p:sp>
    </p:spTree>
    <p:extLst>
      <p:ext uri="{BB962C8B-B14F-4D97-AF65-F5344CB8AC3E}">
        <p14:creationId xmlns:p14="http://schemas.microsoft.com/office/powerpoint/2010/main" val="12127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cancel or withhold a permit so that people pay their fines.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cancel or withhold option for permits should be made available as a tool to ensure fines are paid.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19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Account Creation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create an account so that I can access my parking permit information without searching for my car manually</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Users will be able to sign up for an account which will store all parking permits and fines issued to them as well as pre fill the permit applications with the information in the account.</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6</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83392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20</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Expiration Notification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receive a notification when my permit is about to expire so that I can renew it before it expires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Users should receive an email, or other notification, a set time before their permit is going to expire.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457452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21</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Online Support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contact the H&amp;S Department online to receive support so that I can resolve any issues or pay my fines faster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An online chat, or email, option should be made available to users for any support issues related to permits or fines.</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8</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5109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Parking Space Reservation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User, I want to be able to reserve a specific parking space so that I won’t have to drive around looking for a free space</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All parking spaces that are available for reservation will be numbered and be available on a map. When a user applies for a parking permit an input field for a parking space number should be made available.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4</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01974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Self-Approved Permit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approve my own parking permits so that I won’t have to wait for the H&amp;S Department to approve the permit</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If a permit meets certain criteria it should be automatically approved.</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9693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Third-party Logins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use my Facebook/Google login for my account so that I won’t have to manage another username/password</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dirty="0">
                <a:solidFill>
                  <a:schemeClr val="tx1"/>
                </a:solidFill>
              </a:rPr>
              <a:t>An option for users to create/login to an their account using their Facebook/Google account should be provided</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876810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Native Mobile Applications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User, I want to be able to use a dedicated iPhone/Android app instead of the website so that I have a better experience when using a mobile phone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A fully functioning iPhone and Android app should be made available to users. This app should be able to do everything the website can do</a:t>
            </a:r>
          </a:p>
          <a:p>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6</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3393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Visitor Permit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Department, I want to be able to apply for a parking permit on behalf of a visitor so that the visitor can park without receiving a fine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t>
            </a:r>
            <a:r>
              <a:rPr lang="en-AU" dirty="0">
                <a:solidFill>
                  <a:schemeClr val="tx1"/>
                </a:solidFill>
              </a:rPr>
              <a:t>When applying for a parking permit there should be a way of clearly stating that the permit is for a visitor and who is applying for the permit on behalf of the visitor.</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238434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Health &amp; Safety Violations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be able to issue health and safety violations to the health and safety department so that we have records of all health and safety issues at the college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dirty="0">
                <a:solidFill>
                  <a:schemeClr val="tx1"/>
                </a:solidFill>
              </a:rPr>
              <a:t>An online form should be made available to all college personnel so they can report health and safety violations on campus. This form should capture all relevant information about the violation. For example location, time and date, type of violation, severity etc. The information submitted through this form should be stored in a database for later use.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Points:21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596335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Photo/Video Upload</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be able to take a photo or video of any health and safety violation and upload them with my report so that the health and safety department know exactly what violation I am reporting</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When submitting a health and safety violation there should be an option to attach a photo or video to the violation. This photo/video should be stored along with the information in the violation for later use.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427375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Visibility</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view all permits, current and expired, so that I can assist in the permit application evaluation process.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All permits should be visible, regardless of their status, so that any needed assistance can be given.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r>
              <a:rPr lang="en-AU" sz="2000" dirty="0">
                <a:solidFill>
                  <a:schemeClr val="tx1"/>
                </a:solidFill>
              </a:rPr>
              <a:t>This could be through a search function allowing a person to see the details of a specific permit or through a list showing the details of all, or some, of the permits.</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348905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29</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College Personnel Mobile Application</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College Personnel, I want to have an iPhone/Android application to use for reporting health and safety issues so that I am able to do my job in a more efficient manner</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College Personnel should have access to a mobile application to use when reporting health and safety issues to the health and safety department</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5</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W</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19639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3</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Issuing Permits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issue parking permits to staff, students, and visitors so that parking is organised and regulated on campus</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Permits can be issued to anyone upon receipt of a completed permit application form and approval from the relevant authority.</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223427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4</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r>
              <a:rPr lang="en-AU" sz="2800" dirty="0"/>
              <a:t>Parking Rules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all permit holders to know the parking rules so that if they break them I can issue a fine without them complaining that they didn’t know the rules</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 copy or link to a copy of the parking rules should be provided to all permit holders.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1</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756246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5</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fontAlgn="base"/>
            <a:r>
              <a:rPr lang="en-AU" sz="2800" dirty="0"/>
              <a:t>Track Fines</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track all fines that have been issued so that we can follow up and ensure payment is received</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179388" indent="-179388">
              <a:buFont typeface="Arial" pitchFamily="34" charset="0"/>
              <a:buChar char="•"/>
            </a:pPr>
            <a:r>
              <a:rPr lang="en-AU" sz="2000" dirty="0">
                <a:solidFill>
                  <a:schemeClr val="tx1"/>
                </a:solidFill>
              </a:rPr>
              <a:t> All fines should be visible so that ones that have not been paid can have reminders sent so that all payments are received.</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M</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217358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6</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Permit Search</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search for a specific permit using the permit number or permit holder's name so that we are able to keep track of all the permits that have been issued</a:t>
            </a:r>
          </a:p>
          <a:p>
            <a:endParaRPr lang="en-AU" sz="2400" dirty="0">
              <a:solidFill>
                <a:schemeClr val="tx1"/>
              </a:solidFill>
            </a:endParaRP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The status of a permit should be able to be changed to cancelled in the database. </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3</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60502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7</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Cancel Permit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a:solidFill>
                  <a:schemeClr val="tx1"/>
                </a:solidFill>
              </a:rPr>
              <a:t>As a Health and Safety Department, I want to be able to cancel a permit so that any permits no longer in use can be issued to other users.</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p>
          <a:p>
            <a:pPr marL="342900" indent="-342900">
              <a:buFont typeface="Arial" panose="020B0604020202020204" pitchFamily="34" charset="0"/>
              <a:buChar char="•"/>
            </a:pPr>
            <a:r>
              <a:rPr lang="en-AU" sz="2000" dirty="0">
                <a:solidFill>
                  <a:schemeClr val="tx1"/>
                </a:solidFill>
              </a:rPr>
              <a:t> </a:t>
            </a:r>
            <a:r>
              <a:rPr lang="en-AU" dirty="0">
                <a:solidFill>
                  <a:schemeClr val="tx1"/>
                </a:solidFill>
              </a:rPr>
              <a:t>The status of a permit should be able to be changed to cancelled in the database.</a:t>
            </a: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C</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p>
        </p:txBody>
      </p:sp>
    </p:spTree>
    <p:extLst>
      <p:ext uri="{BB962C8B-B14F-4D97-AF65-F5344CB8AC3E}">
        <p14:creationId xmlns:p14="http://schemas.microsoft.com/office/powerpoint/2010/main" val="380979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ID: 8</a:t>
            </a: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Renew Permit</a:t>
            </a:r>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fontAlgn="base"/>
            <a:r>
              <a:rPr lang="en-AU" sz="2400" dirty="0">
                <a:solidFill>
                  <a:schemeClr val="tx1"/>
                </a:solidFill>
              </a:rPr>
              <a:t>As a H&amp;S Department, I want to be able to renew a permit so that the user doesn’t have to apply for a new permit if they require a new one</a:t>
            </a:r>
          </a:p>
        </p:txBody>
      </p:sp>
      <p:sp>
        <p:nvSpPr>
          <p:cNvPr id="8" name="Rectangle 7"/>
          <p:cNvSpPr/>
          <p:nvPr/>
        </p:nvSpPr>
        <p:spPr>
          <a:xfrm>
            <a:off x="39153" y="3335530"/>
            <a:ext cx="9828000" cy="162000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Acceptance Criteria</a:t>
            </a:r>
            <a:endParaRPr lang="en-AU" dirty="0"/>
          </a:p>
          <a:p>
            <a:pPr marL="742950" lvl="1" indent="-285750" fontAlgn="base">
              <a:buFont typeface="Arial" panose="020B0604020202020204" pitchFamily="34" charset="0"/>
              <a:buChar char="•"/>
            </a:pPr>
            <a:r>
              <a:rPr lang="en-AU" dirty="0">
                <a:solidFill>
                  <a:schemeClr val="tx1"/>
                </a:solidFill>
              </a:rPr>
              <a:t>The expiration date of a permit should be able to be changed in the database through the use of an online form.</a:t>
            </a:r>
          </a:p>
          <a:p>
            <a:pPr marL="179388" indent="-179388">
              <a:buFont typeface="Arial" pitchFamily="34" charset="0"/>
              <a:buChar char="•"/>
            </a:pPr>
            <a:endParaRPr lang="en-AU" sz="2000" dirty="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Story Points: 2</a:t>
            </a: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a:solidFill>
                  <a:schemeClr val="tx1"/>
                </a:solidFill>
              </a:rPr>
              <a:t>Priority:</a:t>
            </a:r>
          </a:p>
          <a:p>
            <a:pPr algn="ctr"/>
            <a:r>
              <a:rPr lang="en-AU" sz="2000" dirty="0">
                <a:solidFill>
                  <a:schemeClr val="tx1"/>
                </a:solidFill>
              </a:rPr>
              <a:t> S</a:t>
            </a: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a:solidFill>
                  <a:schemeClr val="tx1"/>
                </a:solidFill>
              </a:rPr>
              <a:t>Notes</a:t>
            </a:r>
          </a:p>
          <a:p>
            <a:pPr marL="179388" indent="-179388">
              <a:buFont typeface="Arial" pitchFamily="34" charset="0"/>
              <a:buChar char="•"/>
            </a:pPr>
            <a:r>
              <a:rPr lang="en-AU" sz="2000" dirty="0">
                <a:solidFill>
                  <a:schemeClr val="tx1"/>
                </a:solidFill>
              </a:rPr>
              <a:t> </a:t>
            </a:r>
            <a:r>
              <a:rPr lang="en-AU" dirty="0">
                <a:solidFill>
                  <a:schemeClr val="tx1"/>
                </a:solidFill>
              </a:rPr>
              <a:t>Changing the expiration date to a date in the future is the same as renewing the permit. </a:t>
            </a:r>
            <a:endParaRPr lang="en-AU" sz="2000" dirty="0">
              <a:solidFill>
                <a:schemeClr val="tx1"/>
              </a:solidFill>
            </a:endParaRPr>
          </a:p>
        </p:txBody>
      </p:sp>
    </p:spTree>
    <p:extLst>
      <p:ext uri="{BB962C8B-B14F-4D97-AF65-F5344CB8AC3E}">
        <p14:creationId xmlns:p14="http://schemas.microsoft.com/office/powerpoint/2010/main" val="2461321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2359</Words>
  <Application>Microsoft Office PowerPoint</Application>
  <PresentationFormat>A4 Paper (210x297 mm)</PresentationFormat>
  <Paragraphs>293</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Stephanie Chadwick</cp:lastModifiedBy>
  <cp:revision>13</cp:revision>
  <dcterms:created xsi:type="dcterms:W3CDTF">2011-08-10T11:51:47Z</dcterms:created>
  <dcterms:modified xsi:type="dcterms:W3CDTF">2016-08-23T11:39:32Z</dcterms:modified>
</cp:coreProperties>
</file>