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ECE3-03AF-5922-98E8-A9F1ED5F5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9F357-6D5D-6050-7080-7275711A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02155-89C9-0AFB-7463-0116B1CD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35E2-8157-4587-A738-EC0F33904701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22E58-AC3B-919D-9A8B-EDE606CF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DAC86-9AE1-ED54-CC8F-32459DEA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30F9-CB82-40AA-8FC1-623E28DB7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61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A53B-D9EC-5E75-3C5D-85F821EB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7D28C-03A7-C492-E378-DA40C3ECA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02FBD-D716-520A-CB75-9D16C629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35E2-8157-4587-A738-EC0F33904701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29A7E-AE6F-FF66-EA14-E7FF6FBC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3371E-E602-C403-55B2-550BF357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30F9-CB82-40AA-8FC1-623E28DB7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45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D765AF-E06E-3C7B-DD4D-DB9866D49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40DC9-4623-28F3-2A5D-6A87A1393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63B22-2180-CF7C-8085-E66A6384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35E2-8157-4587-A738-EC0F33904701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B10F2-FA8D-BC36-3BF5-34A45CBA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3317B-58DF-A879-40FB-B6A3B861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30F9-CB82-40AA-8FC1-623E28DB7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51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25E5-9B82-C627-E8B5-DB835B7C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E3AE-69A0-981B-6437-66A63C8C5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61061-F078-03AB-F872-B23CEA4A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35E2-8157-4587-A738-EC0F33904701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65CAD-34CF-900F-C817-CCCF69EE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08566-FA1E-5B80-CF52-6F774BB7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30F9-CB82-40AA-8FC1-623E28DB7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38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588D-8F44-BCED-A671-A886952E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49AB0-8080-471F-1759-0FE3384FE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A9D3D-DDBA-87AD-B974-00E96BDE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35E2-8157-4587-A738-EC0F33904701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3E591-5919-7AA8-00DB-8B1C87FD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B5807-C915-5D6F-E1A7-83B52A03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30F9-CB82-40AA-8FC1-623E28DB7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0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FF7B-9F3B-FE2B-803A-7F3CEB7C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D9A1F-E75B-6B34-C20D-47A012D3F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BD981-B48B-A090-2F90-207C551F2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2A22B-B049-35E4-9F83-8C218BBB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35E2-8157-4587-A738-EC0F33904701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7FF90-806B-8E21-D5AD-F4AEEA91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03F91-D5DD-9B38-675A-E3E06D93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30F9-CB82-40AA-8FC1-623E28DB7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5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096C-7F10-3833-1789-4300A98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DE0C4-F18C-CCBD-778B-EC1CCD680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1F55F-F979-27F9-7EDF-49EF53917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34781-B67D-790D-4AF4-A8F2CFA99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EF21E-99E9-BCC7-8F8B-BBD0C08B3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051BA-001D-193A-AB2E-4A7C10A0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35E2-8157-4587-A738-EC0F33904701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9E36F-D4F9-7385-D103-556D2AC4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A11C2-3480-F892-B369-69FB085B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30F9-CB82-40AA-8FC1-623E28DB7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37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1BC9-0F18-6B0B-F01A-AEE18F9A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4006F-B3A6-5121-A9B3-F722AC4A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35E2-8157-4587-A738-EC0F33904701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A9774-D713-2477-280C-8D84E749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6FE42-5D00-0910-3E17-AEE4B7E6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30F9-CB82-40AA-8FC1-623E28DB7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69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CCFF0-BBDA-45E8-5042-E51D7F58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35E2-8157-4587-A738-EC0F33904701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EA605-930D-A243-F1FF-EA40B9CE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76621-A982-7F0D-E4C2-AA334C1C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30F9-CB82-40AA-8FC1-623E28DB7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6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BB23-7F91-4D4D-3513-9F5983D1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FEEA-0D69-C9A0-0847-46F9F4CDF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BC436-A9E2-F4C8-D1FB-87434AE9F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53D29-0452-3A5E-0EBC-480B7B1C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35E2-8157-4587-A738-EC0F33904701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F85D3-BF00-C960-02E1-13A27943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ACB7E-B447-8744-DB7C-1EB38027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30F9-CB82-40AA-8FC1-623E28DB7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7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FF5C-31B0-4BF0-7736-F4CD1FFF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71CF3-7ACC-B374-D7C0-125A7CDB6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48A1D-846C-DE70-AA7F-86378D395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ADE82-EE84-1998-646F-9E1A8611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35E2-8157-4587-A738-EC0F33904701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7E5C0-9066-FCD6-EB96-A0E92CFE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CCC75-5A1B-1CC7-A458-4C283EEF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30F9-CB82-40AA-8FC1-623E28DB7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19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6661A0-4EA6-8E61-11D4-16B8E38D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21C49-9D0B-8731-A71E-71710A5EC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2A631-6BC4-6C7B-BCF6-990C8D448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E35E2-8157-4587-A738-EC0F33904701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ED7F-4EDF-99F1-1989-0D8F36D58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1780C-F6EE-9A7E-756E-54C48143A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30F9-CB82-40AA-8FC1-623E28DB7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65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cture containing sky, outdoor, sunset, nature&#10;&#10;Description automatically generated">
            <a:extLst>
              <a:ext uri="{FF2B5EF4-FFF2-40B4-BE49-F238E27FC236}">
                <a16:creationId xmlns:a16="http://schemas.microsoft.com/office/drawing/2014/main" id="{AAE2C712-F335-9F29-E368-30C2C69E3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A7A1C8-D6EF-3698-DF8C-B3165CEA3560}"/>
              </a:ext>
            </a:extLst>
          </p:cNvPr>
          <p:cNvSpPr txBox="1"/>
          <p:nvPr/>
        </p:nvSpPr>
        <p:spPr>
          <a:xfrm>
            <a:off x="127000" y="5537200"/>
            <a:ext cx="1000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New Forms of Data and the Analysis of Cities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08FE1-E158-3248-7DA9-19E65A86C1B2}"/>
              </a:ext>
            </a:extLst>
          </p:cNvPr>
          <p:cNvSpPr txBox="1"/>
          <p:nvPr/>
        </p:nvSpPr>
        <p:spPr>
          <a:xfrm>
            <a:off x="127000" y="6089877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Patrick Ballantyne, University of Liverpool</a:t>
            </a:r>
          </a:p>
          <a:p>
            <a:r>
              <a:rPr lang="en-GB" sz="1600" dirty="0">
                <a:solidFill>
                  <a:schemeClr val="bg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P.Ballantyne@liverpool.ac.uk</a:t>
            </a:r>
          </a:p>
        </p:txBody>
      </p:sp>
    </p:spTree>
    <p:extLst>
      <p:ext uri="{BB962C8B-B14F-4D97-AF65-F5344CB8AC3E}">
        <p14:creationId xmlns:p14="http://schemas.microsoft.com/office/powerpoint/2010/main" val="229600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8517D0-0121-169C-8F00-7BABC8D156C6}"/>
              </a:ext>
            </a:extLst>
          </p:cNvPr>
          <p:cNvSpPr txBox="1"/>
          <p:nvPr/>
        </p:nvSpPr>
        <p:spPr>
          <a:xfrm>
            <a:off x="152400" y="6244510"/>
            <a:ext cx="1000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New Forms of Data and the Analysis of Cities, Patrick Ballantyne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4C47F-6617-E108-B39E-EF5CF9A35010}"/>
              </a:ext>
            </a:extLst>
          </p:cNvPr>
          <p:cNvSpPr txBox="1"/>
          <p:nvPr/>
        </p:nvSpPr>
        <p:spPr>
          <a:xfrm>
            <a:off x="-673100" y="151825"/>
            <a:ext cx="359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5F15A-BD16-A9A6-85F2-62729B323B33}"/>
              </a:ext>
            </a:extLst>
          </p:cNvPr>
          <p:cNvSpPr txBox="1"/>
          <p:nvPr/>
        </p:nvSpPr>
        <p:spPr>
          <a:xfrm>
            <a:off x="3606800" y="1472625"/>
            <a:ext cx="4978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Cities; what we know?</a:t>
            </a:r>
          </a:p>
          <a:p>
            <a:pPr algn="ctr"/>
            <a:endParaRPr lang="en-GB" sz="3200" b="1" dirty="0">
              <a:solidFill>
                <a:schemeClr val="bg1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pPr algn="ctr"/>
            <a:r>
              <a:rPr lang="en-GB" sz="3200" b="1" dirty="0">
                <a:solidFill>
                  <a:schemeClr val="bg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New forms of data</a:t>
            </a:r>
          </a:p>
          <a:p>
            <a:pPr algn="ctr"/>
            <a:endParaRPr lang="en-GB" sz="3200" b="1" dirty="0">
              <a:solidFill>
                <a:schemeClr val="bg1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pPr algn="ctr"/>
            <a:r>
              <a:rPr lang="en-GB" sz="3200" b="1" dirty="0">
                <a:solidFill>
                  <a:schemeClr val="bg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Data = insights</a:t>
            </a:r>
          </a:p>
          <a:p>
            <a:pPr algn="ctr"/>
            <a:endParaRPr lang="en-GB" sz="3200" b="1" dirty="0">
              <a:solidFill>
                <a:schemeClr val="bg1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pPr algn="ctr"/>
            <a:r>
              <a:rPr lang="en-GB" sz="3200" b="1" dirty="0">
                <a:solidFill>
                  <a:schemeClr val="bg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Consumption spaces</a:t>
            </a:r>
          </a:p>
        </p:txBody>
      </p:sp>
    </p:spTree>
    <p:extLst>
      <p:ext uri="{BB962C8B-B14F-4D97-AF65-F5344CB8AC3E}">
        <p14:creationId xmlns:p14="http://schemas.microsoft.com/office/powerpoint/2010/main" val="197611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, outdoor, sunset, nature&#10;&#10;Description automatically generated">
            <a:extLst>
              <a:ext uri="{FF2B5EF4-FFF2-40B4-BE49-F238E27FC236}">
                <a16:creationId xmlns:a16="http://schemas.microsoft.com/office/drawing/2014/main" id="{AAE2C712-F335-9F29-E368-30C2C69E3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A7A1C8-D6EF-3698-DF8C-B3165CEA3560}"/>
              </a:ext>
            </a:extLst>
          </p:cNvPr>
          <p:cNvSpPr txBox="1"/>
          <p:nvPr/>
        </p:nvSpPr>
        <p:spPr>
          <a:xfrm>
            <a:off x="127000" y="5537200"/>
            <a:ext cx="1000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New Forms of Data and the Analysis of Cities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08FE1-E158-3248-7DA9-19E65A86C1B2}"/>
              </a:ext>
            </a:extLst>
          </p:cNvPr>
          <p:cNvSpPr txBox="1"/>
          <p:nvPr/>
        </p:nvSpPr>
        <p:spPr>
          <a:xfrm>
            <a:off x="127000" y="6089877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Patrick Ballantyne, University of Liverpool</a:t>
            </a:r>
          </a:p>
          <a:p>
            <a:r>
              <a:rPr lang="en-GB" sz="1600" dirty="0">
                <a:solidFill>
                  <a:schemeClr val="bg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P.Ballantyne@liverpool.ac.uk</a:t>
            </a:r>
          </a:p>
        </p:txBody>
      </p:sp>
    </p:spTree>
    <p:extLst>
      <p:ext uri="{BB962C8B-B14F-4D97-AF65-F5344CB8AC3E}">
        <p14:creationId xmlns:p14="http://schemas.microsoft.com/office/powerpoint/2010/main" val="145236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NSimSun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ballantyne</dc:creator>
  <cp:lastModifiedBy>patrick ballantyne</cp:lastModifiedBy>
  <cp:revision>10</cp:revision>
  <dcterms:created xsi:type="dcterms:W3CDTF">2022-08-01T13:29:58Z</dcterms:created>
  <dcterms:modified xsi:type="dcterms:W3CDTF">2022-08-01T13:40:36Z</dcterms:modified>
</cp:coreProperties>
</file>