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41"/>
  </p:notesMasterIdLst>
  <p:handoutMasterIdLst>
    <p:handoutMasterId r:id="rId42"/>
  </p:handoutMasterIdLst>
  <p:sldIdLst>
    <p:sldId id="283" r:id="rId6"/>
    <p:sldId id="325" r:id="rId7"/>
    <p:sldId id="326" r:id="rId8"/>
    <p:sldId id="319" r:id="rId9"/>
    <p:sldId id="324" r:id="rId10"/>
    <p:sldId id="327" r:id="rId11"/>
    <p:sldId id="318" r:id="rId12"/>
    <p:sldId id="317" r:id="rId13"/>
    <p:sldId id="321" r:id="rId14"/>
    <p:sldId id="314" r:id="rId15"/>
    <p:sldId id="315" r:id="rId16"/>
    <p:sldId id="316" r:id="rId17"/>
    <p:sldId id="320" r:id="rId18"/>
    <p:sldId id="328" r:id="rId19"/>
    <p:sldId id="332" r:id="rId20"/>
    <p:sldId id="333" r:id="rId21"/>
    <p:sldId id="329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30" r:id="rId32"/>
    <p:sldId id="345" r:id="rId33"/>
    <p:sldId id="343" r:id="rId34"/>
    <p:sldId id="344" r:id="rId35"/>
    <p:sldId id="346" r:id="rId36"/>
    <p:sldId id="348" r:id="rId37"/>
    <p:sldId id="331" r:id="rId38"/>
    <p:sldId id="347" r:id="rId39"/>
    <p:sldId id="350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879" autoAdjust="0"/>
  </p:normalViewPr>
  <p:slideViewPr>
    <p:cSldViewPr snapToObjects="1">
      <p:cViewPr>
        <p:scale>
          <a:sx n="125" d="100"/>
          <a:sy n="125" d="100"/>
        </p:scale>
        <p:origin x="-18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93A23-4D3C-454E-B0CA-D7FECD292F7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</dgm:pt>
    <dgm:pt modelId="{0FE10E39-4224-441F-B571-3FA06D21C96A}">
      <dgm:prSet phldrT="[Text]" custT="1"/>
      <dgm:spPr/>
      <dgm:t>
        <a:bodyPr/>
        <a:lstStyle/>
        <a:p>
          <a:r>
            <a:rPr lang="en-US" sz="2800" dirty="0" smtClean="0"/>
            <a:t>General Purpose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A53A954C-05B7-4EEB-B218-1E33C62B4A67}" type="parTrans" cxnId="{57C735D8-0197-42FB-AC23-2B33ABE90426}">
      <dgm:prSet/>
      <dgm:spPr/>
      <dgm:t>
        <a:bodyPr/>
        <a:lstStyle/>
        <a:p>
          <a:endParaRPr lang="en-US" sz="1400"/>
        </a:p>
      </dgm:t>
    </dgm:pt>
    <dgm:pt modelId="{90B3BC17-7D59-4379-A77D-E5B02F389AC6}" type="sibTrans" cxnId="{57C735D8-0197-42FB-AC23-2B33ABE90426}">
      <dgm:prSet/>
      <dgm:spPr/>
      <dgm:t>
        <a:bodyPr/>
        <a:lstStyle/>
        <a:p>
          <a:endParaRPr lang="en-US" sz="1400"/>
        </a:p>
      </dgm:t>
    </dgm:pt>
    <dgm:pt modelId="{2F2E7BC1-F13E-4466-83FC-793324183625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</a:p>
        <a:p>
          <a:r>
            <a:rPr lang="en-US" sz="2800" dirty="0" smtClean="0"/>
            <a:t>Custom Software</a:t>
          </a:r>
          <a:endParaRPr lang="en-US" sz="2800" dirty="0"/>
        </a:p>
      </dgm:t>
    </dgm:pt>
    <dgm:pt modelId="{F390DDDA-B979-472E-B8C6-9489EE93848B}" type="parTrans" cxnId="{D9C8937E-BF85-47C9-AD45-B18EF989C065}">
      <dgm:prSet/>
      <dgm:spPr/>
      <dgm:t>
        <a:bodyPr/>
        <a:lstStyle/>
        <a:p>
          <a:endParaRPr lang="en-US" sz="1400"/>
        </a:p>
      </dgm:t>
    </dgm:pt>
    <dgm:pt modelId="{6DD9DD51-BCBA-4800-B11D-EB8B2DEFC61D}" type="sibTrans" cxnId="{D9C8937E-BF85-47C9-AD45-B18EF989C065}">
      <dgm:prSet/>
      <dgm:spPr/>
      <dgm:t>
        <a:bodyPr/>
        <a:lstStyle/>
        <a:p>
          <a:endParaRPr lang="en-US" sz="1400"/>
        </a:p>
      </dgm:t>
    </dgm:pt>
    <dgm:pt modelId="{60D00106-E39C-49AD-B38D-13C69A5F5A97}">
      <dgm:prSet phldrT="[Text]" custT="1"/>
      <dgm:spPr/>
      <dgm:t>
        <a:bodyPr/>
        <a:lstStyle/>
        <a:p>
          <a:r>
            <a:rPr lang="en-US" sz="2800" dirty="0" smtClean="0"/>
            <a:t>Custom Hardware</a:t>
          </a:r>
          <a:endParaRPr lang="en-US" sz="2800" dirty="0"/>
        </a:p>
      </dgm:t>
    </dgm:pt>
    <dgm:pt modelId="{09B237A7-54CD-40B0-BBB3-C7F18F6E3C9A}" type="parTrans" cxnId="{2030E6C7-4E6F-4D88-9589-39449D1C4DAC}">
      <dgm:prSet/>
      <dgm:spPr/>
      <dgm:t>
        <a:bodyPr/>
        <a:lstStyle/>
        <a:p>
          <a:endParaRPr lang="en-US" sz="1400"/>
        </a:p>
      </dgm:t>
    </dgm:pt>
    <dgm:pt modelId="{7382DAB0-027B-4154-B725-B1025607F471}" type="sibTrans" cxnId="{2030E6C7-4E6F-4D88-9589-39449D1C4DAC}">
      <dgm:prSet/>
      <dgm:spPr/>
      <dgm:t>
        <a:bodyPr/>
        <a:lstStyle/>
        <a:p>
          <a:endParaRPr lang="en-US" sz="1400"/>
        </a:p>
      </dgm:t>
    </dgm:pt>
    <dgm:pt modelId="{D9338669-37FB-4121-9925-B9ADE24BB549}" type="pres">
      <dgm:prSet presAssocID="{83F93A23-4D3C-454E-B0CA-D7FECD292F73}" presName="linear" presStyleCnt="0">
        <dgm:presLayoutVars>
          <dgm:animLvl val="lvl"/>
          <dgm:resizeHandles val="exact"/>
        </dgm:presLayoutVars>
      </dgm:prSet>
      <dgm:spPr/>
    </dgm:pt>
    <dgm:pt modelId="{32322579-9460-46AE-8E33-B5AA77C4A41E}" type="pres">
      <dgm:prSet presAssocID="{0FE10E39-4224-441F-B571-3FA06D21C96A}" presName="parentText" presStyleLbl="node1" presStyleIdx="0" presStyleCnt="3" custLinFactNeighborX="1250" custLinFactNeighborY="-104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503EF-17FB-4644-96B8-F38BAA4CA761}" type="pres">
      <dgm:prSet presAssocID="{90B3BC17-7D59-4379-A77D-E5B02F389AC6}" presName="spacer" presStyleCnt="0"/>
      <dgm:spPr/>
    </dgm:pt>
    <dgm:pt modelId="{3DCFB243-FA17-4FA7-86E3-2F6CD9AA9639}" type="pres">
      <dgm:prSet presAssocID="{2F2E7BC1-F13E-4466-83FC-7933241836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6B4F2-6562-4C12-84AF-66795FBC3288}" type="pres">
      <dgm:prSet presAssocID="{6DD9DD51-BCBA-4800-B11D-EB8B2DEFC61D}" presName="spacer" presStyleCnt="0"/>
      <dgm:spPr/>
    </dgm:pt>
    <dgm:pt modelId="{010CB88C-F251-441E-B6A5-D570AE240BBF}" type="pres">
      <dgm:prSet presAssocID="{60D00106-E39C-49AD-B38D-13C69A5F5A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D835F9-6490-4A0A-BBF8-6581858B77D0}" type="presOf" srcId="{83F93A23-4D3C-454E-B0CA-D7FECD292F73}" destId="{D9338669-37FB-4121-9925-B9ADE24BB549}" srcOrd="0" destOrd="0" presId="urn:microsoft.com/office/officeart/2005/8/layout/vList2"/>
    <dgm:cxn modelId="{D9C8937E-BF85-47C9-AD45-B18EF989C065}" srcId="{83F93A23-4D3C-454E-B0CA-D7FECD292F73}" destId="{2F2E7BC1-F13E-4466-83FC-793324183625}" srcOrd="1" destOrd="0" parTransId="{F390DDDA-B979-472E-B8C6-9489EE93848B}" sibTransId="{6DD9DD51-BCBA-4800-B11D-EB8B2DEFC61D}"/>
    <dgm:cxn modelId="{B6EECCDB-4F01-42EA-98D4-6E5711DF3777}" type="presOf" srcId="{0FE10E39-4224-441F-B571-3FA06D21C96A}" destId="{32322579-9460-46AE-8E33-B5AA77C4A41E}" srcOrd="0" destOrd="0" presId="urn:microsoft.com/office/officeart/2005/8/layout/vList2"/>
    <dgm:cxn modelId="{17535274-D2D6-48F8-9DB5-02EF37912806}" type="presOf" srcId="{60D00106-E39C-49AD-B38D-13C69A5F5A97}" destId="{010CB88C-F251-441E-B6A5-D570AE240BBF}" srcOrd="0" destOrd="0" presId="urn:microsoft.com/office/officeart/2005/8/layout/vList2"/>
    <dgm:cxn modelId="{CF60717D-425A-47D8-9A3E-246597AA6B7A}" type="presOf" srcId="{2F2E7BC1-F13E-4466-83FC-793324183625}" destId="{3DCFB243-FA17-4FA7-86E3-2F6CD9AA9639}" srcOrd="0" destOrd="0" presId="urn:microsoft.com/office/officeart/2005/8/layout/vList2"/>
    <dgm:cxn modelId="{2030E6C7-4E6F-4D88-9589-39449D1C4DAC}" srcId="{83F93A23-4D3C-454E-B0CA-D7FECD292F73}" destId="{60D00106-E39C-49AD-B38D-13C69A5F5A97}" srcOrd="2" destOrd="0" parTransId="{09B237A7-54CD-40B0-BBB3-C7F18F6E3C9A}" sibTransId="{7382DAB0-027B-4154-B725-B1025607F471}"/>
    <dgm:cxn modelId="{57C735D8-0197-42FB-AC23-2B33ABE90426}" srcId="{83F93A23-4D3C-454E-B0CA-D7FECD292F73}" destId="{0FE10E39-4224-441F-B571-3FA06D21C96A}" srcOrd="0" destOrd="0" parTransId="{A53A954C-05B7-4EEB-B218-1E33C62B4A67}" sibTransId="{90B3BC17-7D59-4379-A77D-E5B02F389AC6}"/>
    <dgm:cxn modelId="{47E59459-C36A-4B6A-A968-E202F71BC22C}" type="presParOf" srcId="{D9338669-37FB-4121-9925-B9ADE24BB549}" destId="{32322579-9460-46AE-8E33-B5AA77C4A41E}" srcOrd="0" destOrd="0" presId="urn:microsoft.com/office/officeart/2005/8/layout/vList2"/>
    <dgm:cxn modelId="{3CDCF7BC-E122-4454-B9D8-2E585066AAB3}" type="presParOf" srcId="{D9338669-37FB-4121-9925-B9ADE24BB549}" destId="{B93503EF-17FB-4644-96B8-F38BAA4CA761}" srcOrd="1" destOrd="0" presId="urn:microsoft.com/office/officeart/2005/8/layout/vList2"/>
    <dgm:cxn modelId="{BC77F21F-19AB-4D12-8561-98DF22FE675F}" type="presParOf" srcId="{D9338669-37FB-4121-9925-B9ADE24BB549}" destId="{3DCFB243-FA17-4FA7-86E3-2F6CD9AA9639}" srcOrd="2" destOrd="0" presId="urn:microsoft.com/office/officeart/2005/8/layout/vList2"/>
    <dgm:cxn modelId="{2736E450-F146-4C46-A78D-8E939AC87D8B}" type="presParOf" srcId="{D9338669-37FB-4121-9925-B9ADE24BB549}" destId="{2EC6B4F2-6562-4C12-84AF-66795FBC3288}" srcOrd="3" destOrd="0" presId="urn:microsoft.com/office/officeart/2005/8/layout/vList2"/>
    <dgm:cxn modelId="{07DB05F7-78F0-4F68-8F9F-EF44A9F3580E}" type="presParOf" srcId="{D9338669-37FB-4121-9925-B9ADE24BB549}" destId="{010CB88C-F251-441E-B6A5-D570AE240B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47D0D1-0ADE-4DD4-9DE1-0E5C0ACD424B}" type="presOf" srcId="{9FA8E369-B405-45C7-BA37-EEF1E561AF6A}" destId="{62544C78-EC42-46A9-8C1C-7B2370E13A5E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734F34A2-9B6D-4358-A2E4-98553DA3DF39}" type="presOf" srcId="{49BB7D56-5E7C-428D-B45C-452E6066B6C6}" destId="{9F8BF49D-0932-4672-B6FD-8C36BD321AA1}" srcOrd="0" destOrd="0" presId="urn:microsoft.com/office/officeart/2005/8/layout/chevron1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0073BC98-63AF-4F9A-895B-AD1A68B83FF4}" type="presOf" srcId="{8C0FBD01-CE6C-4C45-8FAE-610BAB1F462C}" destId="{AC5299C3-0E9C-4F5F-B34E-FD989A046F44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33BE7FBC-698F-45C5-AA5C-2A5895AA7A00}" type="presOf" srcId="{F135BE96-DA09-4500-90E3-6B508657A590}" destId="{DBCA5975-2D08-4DDE-B712-A5C79732427B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9A4C0873-A639-47BA-A6D8-217CDFF4B211}" type="presOf" srcId="{1AE3BF35-72E9-4511-92F2-1493CC4CE8E7}" destId="{78FECA45-8955-476D-8065-815296FD7DE0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39D7FCB6-0ADE-49FA-B0B4-B02AED6FA6AA}" type="presOf" srcId="{C1C78C5E-93E6-4FFD-8351-E7EE34F3DE54}" destId="{19D0620F-58AE-495D-9E4F-38154498B738}" srcOrd="0" destOrd="0" presId="urn:microsoft.com/office/officeart/2005/8/layout/chevron1"/>
    <dgm:cxn modelId="{E27EC364-92B0-40F8-9E6E-5F653EB18E80}" type="presOf" srcId="{1B5366D0-C2A4-4F94-A18D-90F864B1472A}" destId="{FCA272A7-0AA9-4BD3-B02C-44CCB3BE2CE9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2E526456-DB8C-4B9C-893E-3561C4833B99}" type="presParOf" srcId="{AC5299C3-0E9C-4F5F-B34E-FD989A046F44}" destId="{78FECA45-8955-476D-8065-815296FD7DE0}" srcOrd="0" destOrd="0" presId="urn:microsoft.com/office/officeart/2005/8/layout/chevron1"/>
    <dgm:cxn modelId="{ED9A5B9F-9D0C-475A-987F-1DE3E50120FF}" type="presParOf" srcId="{AC5299C3-0E9C-4F5F-B34E-FD989A046F44}" destId="{1DF04846-BDBB-4951-B50C-F42BA3036C8C}" srcOrd="1" destOrd="0" presId="urn:microsoft.com/office/officeart/2005/8/layout/chevron1"/>
    <dgm:cxn modelId="{8098B739-42E1-4027-88F3-A0B28CDE08E5}" type="presParOf" srcId="{AC5299C3-0E9C-4F5F-B34E-FD989A046F44}" destId="{62544C78-EC42-46A9-8C1C-7B2370E13A5E}" srcOrd="2" destOrd="0" presId="urn:microsoft.com/office/officeart/2005/8/layout/chevron1"/>
    <dgm:cxn modelId="{50432B88-4366-4722-960E-5FB75BF6D5E5}" type="presParOf" srcId="{AC5299C3-0E9C-4F5F-B34E-FD989A046F44}" destId="{D850E873-6B46-44BF-9DB5-8C861E5267B9}" srcOrd="3" destOrd="0" presId="urn:microsoft.com/office/officeart/2005/8/layout/chevron1"/>
    <dgm:cxn modelId="{238B22C4-FE3D-4E70-B525-5B76D9C9D3B1}" type="presParOf" srcId="{AC5299C3-0E9C-4F5F-B34E-FD989A046F44}" destId="{FCA272A7-0AA9-4BD3-B02C-44CCB3BE2CE9}" srcOrd="4" destOrd="0" presId="urn:microsoft.com/office/officeart/2005/8/layout/chevron1"/>
    <dgm:cxn modelId="{1AA0F3F8-A48C-4A3F-850E-90C1197293C7}" type="presParOf" srcId="{AC5299C3-0E9C-4F5F-B34E-FD989A046F44}" destId="{CEDB9E4B-FE8D-44E8-8FD6-CB5234544830}" srcOrd="5" destOrd="0" presId="urn:microsoft.com/office/officeart/2005/8/layout/chevron1"/>
    <dgm:cxn modelId="{BEF5C76D-22F7-4244-AF9E-07CEBBD1CF28}" type="presParOf" srcId="{AC5299C3-0E9C-4F5F-B34E-FD989A046F44}" destId="{19D0620F-58AE-495D-9E4F-38154498B738}" srcOrd="6" destOrd="0" presId="urn:microsoft.com/office/officeart/2005/8/layout/chevron1"/>
    <dgm:cxn modelId="{DCBDD2A0-DBCD-4B55-A70F-A59A5DF056D9}" type="presParOf" srcId="{AC5299C3-0E9C-4F5F-B34E-FD989A046F44}" destId="{442AFB2E-BF0A-42E0-ADE3-5931D3CE7E20}" srcOrd="7" destOrd="0" presId="urn:microsoft.com/office/officeart/2005/8/layout/chevron1"/>
    <dgm:cxn modelId="{65915672-5A2D-4C9A-9B1B-C73449981695}" type="presParOf" srcId="{AC5299C3-0E9C-4F5F-B34E-FD989A046F44}" destId="{9F8BF49D-0932-4672-B6FD-8C36BD321AA1}" srcOrd="8" destOrd="0" presId="urn:microsoft.com/office/officeart/2005/8/layout/chevron1"/>
    <dgm:cxn modelId="{34715100-7811-4ED1-8E94-01276448CF42}" type="presParOf" srcId="{AC5299C3-0E9C-4F5F-B34E-FD989A046F44}" destId="{52FA330C-927B-4746-AFDF-3C02BE45A2DC}" srcOrd="9" destOrd="0" presId="urn:microsoft.com/office/officeart/2005/8/layout/chevron1"/>
    <dgm:cxn modelId="{EF126010-9514-4B24-9BD8-4AD9037787DB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FA3496-4937-4140-AA5B-ED155CDDAED9}" type="presOf" srcId="{1AE3BF35-72E9-4511-92F2-1493CC4CE8E7}" destId="{78FECA45-8955-476D-8065-815296FD7DE0}" srcOrd="0" destOrd="0" presId="urn:microsoft.com/office/officeart/2005/8/layout/chevron1"/>
    <dgm:cxn modelId="{1B4E72E2-ED90-41F6-BCC9-FC26DDDAE957}" type="presOf" srcId="{49BB7D56-5E7C-428D-B45C-452E6066B6C6}" destId="{9F8BF49D-0932-4672-B6FD-8C36BD321AA1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9FF781DF-2213-4E03-8AD1-D0BE1B74E0C6}" type="presOf" srcId="{8C0FBD01-CE6C-4C45-8FAE-610BAB1F462C}" destId="{AC5299C3-0E9C-4F5F-B34E-FD989A046F44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F17B8ECA-7CE2-4ED3-9483-D497472F9DC1}" type="presOf" srcId="{F135BE96-DA09-4500-90E3-6B508657A590}" destId="{DBCA5975-2D08-4DDE-B712-A5C79732427B}" srcOrd="0" destOrd="0" presId="urn:microsoft.com/office/officeart/2005/8/layout/chevron1"/>
    <dgm:cxn modelId="{2F1F7E14-6ECB-4876-B748-90A2BF06998B}" type="presOf" srcId="{9FA8E369-B405-45C7-BA37-EEF1E561AF6A}" destId="{62544C78-EC42-46A9-8C1C-7B2370E13A5E}" srcOrd="0" destOrd="0" presId="urn:microsoft.com/office/officeart/2005/8/layout/chevron1"/>
    <dgm:cxn modelId="{4AE3C674-E6F5-47D2-8C00-9AD8BAADE144}" type="presOf" srcId="{C1C78C5E-93E6-4FFD-8351-E7EE34F3DE54}" destId="{19D0620F-58AE-495D-9E4F-38154498B738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89FCEE80-9DC3-4DC0-AFD1-D28B7FEAAC62}" type="presOf" srcId="{1B5366D0-C2A4-4F94-A18D-90F864B1472A}" destId="{FCA272A7-0AA9-4BD3-B02C-44CCB3BE2CE9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7413E5F8-C908-4483-8289-1976A2DF756D}" type="presParOf" srcId="{AC5299C3-0E9C-4F5F-B34E-FD989A046F44}" destId="{78FECA45-8955-476D-8065-815296FD7DE0}" srcOrd="0" destOrd="0" presId="urn:microsoft.com/office/officeart/2005/8/layout/chevron1"/>
    <dgm:cxn modelId="{941B55AE-D6B5-48BD-8C67-CC711DF3AE5F}" type="presParOf" srcId="{AC5299C3-0E9C-4F5F-B34E-FD989A046F44}" destId="{1DF04846-BDBB-4951-B50C-F42BA3036C8C}" srcOrd="1" destOrd="0" presId="urn:microsoft.com/office/officeart/2005/8/layout/chevron1"/>
    <dgm:cxn modelId="{AABE5696-7323-4FF1-8AE4-020280F6250E}" type="presParOf" srcId="{AC5299C3-0E9C-4F5F-B34E-FD989A046F44}" destId="{62544C78-EC42-46A9-8C1C-7B2370E13A5E}" srcOrd="2" destOrd="0" presId="urn:microsoft.com/office/officeart/2005/8/layout/chevron1"/>
    <dgm:cxn modelId="{411302EA-D2E1-4925-A80D-949894DCCDEF}" type="presParOf" srcId="{AC5299C3-0E9C-4F5F-B34E-FD989A046F44}" destId="{D850E873-6B46-44BF-9DB5-8C861E5267B9}" srcOrd="3" destOrd="0" presId="urn:microsoft.com/office/officeart/2005/8/layout/chevron1"/>
    <dgm:cxn modelId="{1B99E6E0-5042-494F-9B13-A19A3869EBAE}" type="presParOf" srcId="{AC5299C3-0E9C-4F5F-B34E-FD989A046F44}" destId="{FCA272A7-0AA9-4BD3-B02C-44CCB3BE2CE9}" srcOrd="4" destOrd="0" presId="urn:microsoft.com/office/officeart/2005/8/layout/chevron1"/>
    <dgm:cxn modelId="{A53C23B0-999E-449A-BECE-E7EB7904E031}" type="presParOf" srcId="{AC5299C3-0E9C-4F5F-B34E-FD989A046F44}" destId="{CEDB9E4B-FE8D-44E8-8FD6-CB5234544830}" srcOrd="5" destOrd="0" presId="urn:microsoft.com/office/officeart/2005/8/layout/chevron1"/>
    <dgm:cxn modelId="{61A97736-7AB5-4628-A91D-E71B2DB8522B}" type="presParOf" srcId="{AC5299C3-0E9C-4F5F-B34E-FD989A046F44}" destId="{19D0620F-58AE-495D-9E4F-38154498B738}" srcOrd="6" destOrd="0" presId="urn:microsoft.com/office/officeart/2005/8/layout/chevron1"/>
    <dgm:cxn modelId="{150A444C-2596-418E-B37C-C6DB72E6288C}" type="presParOf" srcId="{AC5299C3-0E9C-4F5F-B34E-FD989A046F44}" destId="{442AFB2E-BF0A-42E0-ADE3-5931D3CE7E20}" srcOrd="7" destOrd="0" presId="urn:microsoft.com/office/officeart/2005/8/layout/chevron1"/>
    <dgm:cxn modelId="{782E669C-C624-4F2E-AF2C-E2910F2C2D17}" type="presParOf" srcId="{AC5299C3-0E9C-4F5F-B34E-FD989A046F44}" destId="{9F8BF49D-0932-4672-B6FD-8C36BD321AA1}" srcOrd="8" destOrd="0" presId="urn:microsoft.com/office/officeart/2005/8/layout/chevron1"/>
    <dgm:cxn modelId="{52153065-3034-432E-BE7E-E677782E4AC0}" type="presParOf" srcId="{AC5299C3-0E9C-4F5F-B34E-FD989A046F44}" destId="{52FA330C-927B-4746-AFDF-3C02BE45A2DC}" srcOrd="9" destOrd="0" presId="urn:microsoft.com/office/officeart/2005/8/layout/chevron1"/>
    <dgm:cxn modelId="{003E185D-30B4-4179-BF59-4B0BAB184364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58F3FC-B279-4ACD-9EA3-8C34E1C9CC62}" type="presOf" srcId="{C1C78C5E-93E6-4FFD-8351-E7EE34F3DE54}" destId="{19D0620F-58AE-495D-9E4F-38154498B738}" srcOrd="0" destOrd="0" presId="urn:microsoft.com/office/officeart/2005/8/layout/chevron1"/>
    <dgm:cxn modelId="{78A2A733-DA54-4F0B-8A36-E3A520D5D3A1}" type="presOf" srcId="{1AE3BF35-72E9-4511-92F2-1493CC4CE8E7}" destId="{78FECA45-8955-476D-8065-815296FD7DE0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6868BE7C-4917-427C-AFCB-601E93ADBAAA}" type="presOf" srcId="{8C0FBD01-CE6C-4C45-8FAE-610BAB1F462C}" destId="{AC5299C3-0E9C-4F5F-B34E-FD989A046F44}" srcOrd="0" destOrd="0" presId="urn:microsoft.com/office/officeart/2005/8/layout/chevron1"/>
    <dgm:cxn modelId="{7C784549-5712-4902-B28B-5CB26FA61630}" type="presOf" srcId="{F135BE96-DA09-4500-90E3-6B508657A590}" destId="{DBCA5975-2D08-4DDE-B712-A5C79732427B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F6B31C83-C74A-4153-A96F-F978396F7324}" type="presOf" srcId="{9FA8E369-B405-45C7-BA37-EEF1E561AF6A}" destId="{62544C78-EC42-46A9-8C1C-7B2370E13A5E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21B11109-BEDF-4EBE-904D-D11749B72EBE}" type="presOf" srcId="{49BB7D56-5E7C-428D-B45C-452E6066B6C6}" destId="{9F8BF49D-0932-4672-B6FD-8C36BD321AA1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4F4EAC12-CABA-4C2B-A344-B686B509F385}" type="presOf" srcId="{1B5366D0-C2A4-4F94-A18D-90F864B1472A}" destId="{FCA272A7-0AA9-4BD3-B02C-44CCB3BE2CE9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BBDF4DA5-82DA-4CBC-8527-47C303FA1A09}" type="presParOf" srcId="{AC5299C3-0E9C-4F5F-B34E-FD989A046F44}" destId="{78FECA45-8955-476D-8065-815296FD7DE0}" srcOrd="0" destOrd="0" presId="urn:microsoft.com/office/officeart/2005/8/layout/chevron1"/>
    <dgm:cxn modelId="{11485B96-0EA8-4484-B2CA-A9AF5A818BF3}" type="presParOf" srcId="{AC5299C3-0E9C-4F5F-B34E-FD989A046F44}" destId="{1DF04846-BDBB-4951-B50C-F42BA3036C8C}" srcOrd="1" destOrd="0" presId="urn:microsoft.com/office/officeart/2005/8/layout/chevron1"/>
    <dgm:cxn modelId="{AB6A8874-01A2-4D73-ACD4-327D4565DADA}" type="presParOf" srcId="{AC5299C3-0E9C-4F5F-B34E-FD989A046F44}" destId="{62544C78-EC42-46A9-8C1C-7B2370E13A5E}" srcOrd="2" destOrd="0" presId="urn:microsoft.com/office/officeart/2005/8/layout/chevron1"/>
    <dgm:cxn modelId="{21A2B641-F3CF-4276-B92C-05630B340EBB}" type="presParOf" srcId="{AC5299C3-0E9C-4F5F-B34E-FD989A046F44}" destId="{D850E873-6B46-44BF-9DB5-8C861E5267B9}" srcOrd="3" destOrd="0" presId="urn:microsoft.com/office/officeart/2005/8/layout/chevron1"/>
    <dgm:cxn modelId="{5A19AA73-367D-4D39-9D9D-112C332402B8}" type="presParOf" srcId="{AC5299C3-0E9C-4F5F-B34E-FD989A046F44}" destId="{FCA272A7-0AA9-4BD3-B02C-44CCB3BE2CE9}" srcOrd="4" destOrd="0" presId="urn:microsoft.com/office/officeart/2005/8/layout/chevron1"/>
    <dgm:cxn modelId="{E5062562-ADF7-4C6A-9A3F-722B0CDCC2DB}" type="presParOf" srcId="{AC5299C3-0E9C-4F5F-B34E-FD989A046F44}" destId="{CEDB9E4B-FE8D-44E8-8FD6-CB5234544830}" srcOrd="5" destOrd="0" presId="urn:microsoft.com/office/officeart/2005/8/layout/chevron1"/>
    <dgm:cxn modelId="{41CA0BEE-8274-4F2F-991F-59F343CBE9AE}" type="presParOf" srcId="{AC5299C3-0E9C-4F5F-B34E-FD989A046F44}" destId="{19D0620F-58AE-495D-9E4F-38154498B738}" srcOrd="6" destOrd="0" presId="urn:microsoft.com/office/officeart/2005/8/layout/chevron1"/>
    <dgm:cxn modelId="{2DDBA4E8-A959-4AD4-9AF0-C8C06A5B92B4}" type="presParOf" srcId="{AC5299C3-0E9C-4F5F-B34E-FD989A046F44}" destId="{442AFB2E-BF0A-42E0-ADE3-5931D3CE7E20}" srcOrd="7" destOrd="0" presId="urn:microsoft.com/office/officeart/2005/8/layout/chevron1"/>
    <dgm:cxn modelId="{E21BA988-68A7-4D8D-804F-FE807D54C68C}" type="presParOf" srcId="{AC5299C3-0E9C-4F5F-B34E-FD989A046F44}" destId="{9F8BF49D-0932-4672-B6FD-8C36BD321AA1}" srcOrd="8" destOrd="0" presId="urn:microsoft.com/office/officeart/2005/8/layout/chevron1"/>
    <dgm:cxn modelId="{6C0CE3B5-B94C-4C48-ABFD-7863AA23C73D}" type="presParOf" srcId="{AC5299C3-0E9C-4F5F-B34E-FD989A046F44}" destId="{52FA330C-927B-4746-AFDF-3C02BE45A2DC}" srcOrd="9" destOrd="0" presId="urn:microsoft.com/office/officeart/2005/8/layout/chevron1"/>
    <dgm:cxn modelId="{431ED11B-6AFD-4509-83F4-8C09FC05C9CB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F422B4-3304-4F86-96AC-8D9A5FBBBD6A}" type="presOf" srcId="{1AE3BF35-72E9-4511-92F2-1493CC4CE8E7}" destId="{78FECA45-8955-476D-8065-815296FD7DE0}" srcOrd="0" destOrd="0" presId="urn:microsoft.com/office/officeart/2005/8/layout/chevron1"/>
    <dgm:cxn modelId="{23670EF6-82CE-4566-9A78-5CF72801223C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E3E84C44-5B9B-4D2E-95E0-2355C1B86E35}" type="presOf" srcId="{49BB7D56-5E7C-428D-B45C-452E6066B6C6}" destId="{9F8BF49D-0932-4672-B6FD-8C36BD321AA1}" srcOrd="0" destOrd="0" presId="urn:microsoft.com/office/officeart/2005/8/layout/chevron1"/>
    <dgm:cxn modelId="{6B136238-645F-40AE-B7B7-4675836F4DB6}" type="presOf" srcId="{9FA8E369-B405-45C7-BA37-EEF1E561AF6A}" destId="{62544C78-EC42-46A9-8C1C-7B2370E13A5E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456841A9-609A-4AB1-AC7C-248EB854A3F2}" type="presOf" srcId="{C1C78C5E-93E6-4FFD-8351-E7EE34F3DE54}" destId="{19D0620F-58AE-495D-9E4F-38154498B738}" srcOrd="0" destOrd="0" presId="urn:microsoft.com/office/officeart/2005/8/layout/chevron1"/>
    <dgm:cxn modelId="{D654C01E-4B51-4148-98FB-21E12222BA16}" type="presOf" srcId="{1B5366D0-C2A4-4F94-A18D-90F864B1472A}" destId="{FCA272A7-0AA9-4BD3-B02C-44CCB3BE2CE9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E3031DB8-801F-4EFE-A3A8-C36E700E2920}" type="presOf" srcId="{8C0FBD01-CE6C-4C45-8FAE-610BAB1F462C}" destId="{AC5299C3-0E9C-4F5F-B34E-FD989A046F44}" srcOrd="0" destOrd="0" presId="urn:microsoft.com/office/officeart/2005/8/layout/chevron1"/>
    <dgm:cxn modelId="{F620B2C3-E57E-4B80-89E4-825E1EB89EC0}" type="presParOf" srcId="{AC5299C3-0E9C-4F5F-B34E-FD989A046F44}" destId="{78FECA45-8955-476D-8065-815296FD7DE0}" srcOrd="0" destOrd="0" presId="urn:microsoft.com/office/officeart/2005/8/layout/chevron1"/>
    <dgm:cxn modelId="{A703ECE7-501C-47F4-B783-2BFB9E756C72}" type="presParOf" srcId="{AC5299C3-0E9C-4F5F-B34E-FD989A046F44}" destId="{1DF04846-BDBB-4951-B50C-F42BA3036C8C}" srcOrd="1" destOrd="0" presId="urn:microsoft.com/office/officeart/2005/8/layout/chevron1"/>
    <dgm:cxn modelId="{C3503567-9E52-4602-91EE-F03B21778044}" type="presParOf" srcId="{AC5299C3-0E9C-4F5F-B34E-FD989A046F44}" destId="{62544C78-EC42-46A9-8C1C-7B2370E13A5E}" srcOrd="2" destOrd="0" presId="urn:microsoft.com/office/officeart/2005/8/layout/chevron1"/>
    <dgm:cxn modelId="{07F81507-E587-46AD-85DD-EACC430B2D9A}" type="presParOf" srcId="{AC5299C3-0E9C-4F5F-B34E-FD989A046F44}" destId="{D850E873-6B46-44BF-9DB5-8C861E5267B9}" srcOrd="3" destOrd="0" presId="urn:microsoft.com/office/officeart/2005/8/layout/chevron1"/>
    <dgm:cxn modelId="{C58CBE9B-657A-4CD3-8643-9A5ACCBBA7E8}" type="presParOf" srcId="{AC5299C3-0E9C-4F5F-B34E-FD989A046F44}" destId="{FCA272A7-0AA9-4BD3-B02C-44CCB3BE2CE9}" srcOrd="4" destOrd="0" presId="urn:microsoft.com/office/officeart/2005/8/layout/chevron1"/>
    <dgm:cxn modelId="{61DECFE8-97B7-40D1-803A-23AFA7A6156B}" type="presParOf" srcId="{AC5299C3-0E9C-4F5F-B34E-FD989A046F44}" destId="{CEDB9E4B-FE8D-44E8-8FD6-CB5234544830}" srcOrd="5" destOrd="0" presId="urn:microsoft.com/office/officeart/2005/8/layout/chevron1"/>
    <dgm:cxn modelId="{443C7EA2-B188-4D11-B2EF-E9C98C45AA31}" type="presParOf" srcId="{AC5299C3-0E9C-4F5F-B34E-FD989A046F44}" destId="{19D0620F-58AE-495D-9E4F-38154498B738}" srcOrd="6" destOrd="0" presId="urn:microsoft.com/office/officeart/2005/8/layout/chevron1"/>
    <dgm:cxn modelId="{FB4ADBF3-656A-43B7-9324-1DA7FE9E4897}" type="presParOf" srcId="{AC5299C3-0E9C-4F5F-B34E-FD989A046F44}" destId="{442AFB2E-BF0A-42E0-ADE3-5931D3CE7E20}" srcOrd="7" destOrd="0" presId="urn:microsoft.com/office/officeart/2005/8/layout/chevron1"/>
    <dgm:cxn modelId="{9E1671F8-B37F-4195-8029-44EFB3C49F05}" type="presParOf" srcId="{AC5299C3-0E9C-4F5F-B34E-FD989A046F44}" destId="{9F8BF49D-0932-4672-B6FD-8C36BD321AA1}" srcOrd="8" destOrd="0" presId="urn:microsoft.com/office/officeart/2005/8/layout/chevron1"/>
    <dgm:cxn modelId="{228849DC-69F9-40B1-815C-AF1AF0EA8E33}" type="presParOf" srcId="{AC5299C3-0E9C-4F5F-B34E-FD989A046F44}" destId="{52FA330C-927B-4746-AFDF-3C02BE45A2DC}" srcOrd="9" destOrd="0" presId="urn:microsoft.com/office/officeart/2005/8/layout/chevron1"/>
    <dgm:cxn modelId="{513B898F-2A32-420F-991C-961DFF9FFAC7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/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CF7561-1A05-433C-863F-FA1E99DA7038}" type="presOf" srcId="{F135BE96-DA09-4500-90E3-6B508657A590}" destId="{DBCA5975-2D08-4DDE-B712-A5C79732427B}" srcOrd="0" destOrd="0" presId="urn:microsoft.com/office/officeart/2005/8/layout/chevron1"/>
    <dgm:cxn modelId="{CFC2DEAA-0AE3-4512-A374-24FF4DC9E1AE}" type="presOf" srcId="{C1C78C5E-93E6-4FFD-8351-E7EE34F3DE54}" destId="{19D0620F-58AE-495D-9E4F-38154498B738}" srcOrd="0" destOrd="0" presId="urn:microsoft.com/office/officeart/2005/8/layout/chevron1"/>
    <dgm:cxn modelId="{110A3A2F-7A7E-4FA5-A24F-0EC4BB1C5774}" type="presOf" srcId="{8C0FBD01-CE6C-4C45-8FAE-610BAB1F462C}" destId="{AC5299C3-0E9C-4F5F-B34E-FD989A046F44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F3EA0831-B706-4EFF-88BC-A83F108FEF0B}" type="presOf" srcId="{1AE3BF35-72E9-4511-92F2-1493CC4CE8E7}" destId="{78FECA45-8955-476D-8065-815296FD7DE0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9F469A01-91BA-4BE3-B3B8-B6544F70A378}" type="presOf" srcId="{49BB7D56-5E7C-428D-B45C-452E6066B6C6}" destId="{9F8BF49D-0932-4672-B6FD-8C36BD321AA1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0D1C91BE-E191-4B49-BD38-20873092AA36}" type="presOf" srcId="{1B5366D0-C2A4-4F94-A18D-90F864B1472A}" destId="{FCA272A7-0AA9-4BD3-B02C-44CCB3BE2CE9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9EF75438-4BA1-44F4-A4D8-FBE1F66B4EF4}" type="presOf" srcId="{9FA8E369-B405-45C7-BA37-EEF1E561AF6A}" destId="{62544C78-EC42-46A9-8C1C-7B2370E13A5E}" srcOrd="0" destOrd="0" presId="urn:microsoft.com/office/officeart/2005/8/layout/chevron1"/>
    <dgm:cxn modelId="{5032D62D-964A-4F4F-9F6E-880A63E73AF6}" type="presParOf" srcId="{AC5299C3-0E9C-4F5F-B34E-FD989A046F44}" destId="{78FECA45-8955-476D-8065-815296FD7DE0}" srcOrd="0" destOrd="0" presId="urn:microsoft.com/office/officeart/2005/8/layout/chevron1"/>
    <dgm:cxn modelId="{B2146616-F5B9-4265-A49E-D54405C0746C}" type="presParOf" srcId="{AC5299C3-0E9C-4F5F-B34E-FD989A046F44}" destId="{1DF04846-BDBB-4951-B50C-F42BA3036C8C}" srcOrd="1" destOrd="0" presId="urn:microsoft.com/office/officeart/2005/8/layout/chevron1"/>
    <dgm:cxn modelId="{36251B94-8520-484B-85ED-69AADE35957A}" type="presParOf" srcId="{AC5299C3-0E9C-4F5F-B34E-FD989A046F44}" destId="{62544C78-EC42-46A9-8C1C-7B2370E13A5E}" srcOrd="2" destOrd="0" presId="urn:microsoft.com/office/officeart/2005/8/layout/chevron1"/>
    <dgm:cxn modelId="{6C7CE80A-63BE-4258-8713-7F61AF18FAFF}" type="presParOf" srcId="{AC5299C3-0E9C-4F5F-B34E-FD989A046F44}" destId="{D850E873-6B46-44BF-9DB5-8C861E5267B9}" srcOrd="3" destOrd="0" presId="urn:microsoft.com/office/officeart/2005/8/layout/chevron1"/>
    <dgm:cxn modelId="{3FF87688-6EF6-47BD-A160-25909F92A271}" type="presParOf" srcId="{AC5299C3-0E9C-4F5F-B34E-FD989A046F44}" destId="{FCA272A7-0AA9-4BD3-B02C-44CCB3BE2CE9}" srcOrd="4" destOrd="0" presId="urn:microsoft.com/office/officeart/2005/8/layout/chevron1"/>
    <dgm:cxn modelId="{ED767B13-6546-421D-AE0C-ADD6EDBA55DE}" type="presParOf" srcId="{AC5299C3-0E9C-4F5F-B34E-FD989A046F44}" destId="{CEDB9E4B-FE8D-44E8-8FD6-CB5234544830}" srcOrd="5" destOrd="0" presId="urn:microsoft.com/office/officeart/2005/8/layout/chevron1"/>
    <dgm:cxn modelId="{64586AA6-D46B-47C6-8777-7A891F608967}" type="presParOf" srcId="{AC5299C3-0E9C-4F5F-B34E-FD989A046F44}" destId="{19D0620F-58AE-495D-9E4F-38154498B738}" srcOrd="6" destOrd="0" presId="urn:microsoft.com/office/officeart/2005/8/layout/chevron1"/>
    <dgm:cxn modelId="{64204A18-4F23-4A14-A088-AC4785B9DDEE}" type="presParOf" srcId="{AC5299C3-0E9C-4F5F-B34E-FD989A046F44}" destId="{442AFB2E-BF0A-42E0-ADE3-5931D3CE7E20}" srcOrd="7" destOrd="0" presId="urn:microsoft.com/office/officeart/2005/8/layout/chevron1"/>
    <dgm:cxn modelId="{29D3E705-56DE-4E38-BB3F-D52DCF91DBE4}" type="presParOf" srcId="{AC5299C3-0E9C-4F5F-B34E-FD989A046F44}" destId="{9F8BF49D-0932-4672-B6FD-8C36BD321AA1}" srcOrd="8" destOrd="0" presId="urn:microsoft.com/office/officeart/2005/8/layout/chevron1"/>
    <dgm:cxn modelId="{E53672A5-40C2-4E2F-BB41-8FE9785DD410}" type="presParOf" srcId="{AC5299C3-0E9C-4F5F-B34E-FD989A046F44}" destId="{52FA330C-927B-4746-AFDF-3C02BE45A2DC}" srcOrd="9" destOrd="0" presId="urn:microsoft.com/office/officeart/2005/8/layout/chevron1"/>
    <dgm:cxn modelId="{B70C916F-5C15-4650-A250-1F3024429029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0FBD01-CE6C-4C45-8FAE-610BAB1F462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1AE3BF35-72E9-4511-92F2-1493CC4CE8E7}">
      <dgm:prSet phldrT="[Text]"/>
      <dgm:spPr/>
      <dgm:t>
        <a:bodyPr/>
        <a:lstStyle/>
        <a:p>
          <a:r>
            <a:rPr lang="en-US" dirty="0" smtClean="0"/>
            <a:t>Full-Custom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7353F2C0-1880-401A-B0EB-67C0282F5A91}" type="parTrans" cxnId="{5375F3EC-5B61-41A4-B11F-31B8FF8175DB}">
      <dgm:prSet/>
      <dgm:spPr/>
      <dgm:t>
        <a:bodyPr/>
        <a:lstStyle/>
        <a:p>
          <a:endParaRPr lang="en-US"/>
        </a:p>
      </dgm:t>
    </dgm:pt>
    <dgm:pt modelId="{1CE84196-521A-4DA7-9B4C-A699A6FFEBCD}" type="sibTrans" cxnId="{5375F3EC-5B61-41A4-B11F-31B8FF8175DB}">
      <dgm:prSet/>
      <dgm:spPr/>
      <dgm:t>
        <a:bodyPr/>
        <a:lstStyle/>
        <a:p>
          <a:endParaRPr lang="en-US"/>
        </a:p>
      </dgm:t>
    </dgm:pt>
    <dgm:pt modelId="{9FA8E369-B405-45C7-BA37-EEF1E561AF6A}">
      <dgm:prSet phldrT="[Text]"/>
      <dgm:spPr/>
      <dgm:t>
        <a:bodyPr/>
        <a:lstStyle/>
        <a:p>
          <a:r>
            <a:rPr lang="en-US" dirty="0" smtClean="0"/>
            <a:t>Standard-Cell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4AA5BB8-5AF0-4B21-9DDA-3CDA56368F0A}" type="parTrans" cxnId="{52D2B20E-4FF8-40FD-AD2A-A62484AA8244}">
      <dgm:prSet/>
      <dgm:spPr/>
      <dgm:t>
        <a:bodyPr/>
        <a:lstStyle/>
        <a:p>
          <a:endParaRPr lang="en-US"/>
        </a:p>
      </dgm:t>
    </dgm:pt>
    <dgm:pt modelId="{FDF35DFF-D9E3-4F99-A01B-267F8DEC24AF}" type="sibTrans" cxnId="{52D2B20E-4FF8-40FD-AD2A-A62484AA8244}">
      <dgm:prSet/>
      <dgm:spPr/>
      <dgm:t>
        <a:bodyPr/>
        <a:lstStyle/>
        <a:p>
          <a:endParaRPr lang="en-US"/>
        </a:p>
      </dgm:t>
    </dgm:pt>
    <dgm:pt modelId="{1B5366D0-C2A4-4F94-A18D-90F864B1472A}">
      <dgm:prSet phldrT="[Text]"/>
      <dgm:spPr/>
      <dgm:t>
        <a:bodyPr/>
        <a:lstStyle/>
        <a:p>
          <a:r>
            <a:rPr lang="en-US" dirty="0" smtClean="0"/>
            <a:t>Gate-Array</a:t>
          </a:r>
          <a:br>
            <a:rPr lang="en-US" dirty="0" smtClean="0"/>
          </a:br>
          <a:r>
            <a:rPr lang="en-US" dirty="0" smtClean="0"/>
            <a:t>ASIC</a:t>
          </a:r>
          <a:endParaRPr lang="en-US" dirty="0"/>
        </a:p>
      </dgm:t>
    </dgm:pt>
    <dgm:pt modelId="{8BACAF23-860D-47A1-82B9-91BCE8B83C8C}" type="parTrans" cxnId="{B3B8E6A0-53B5-4418-B6D3-03BEE40F4854}">
      <dgm:prSet/>
      <dgm:spPr/>
      <dgm:t>
        <a:bodyPr/>
        <a:lstStyle/>
        <a:p>
          <a:endParaRPr lang="en-US"/>
        </a:p>
      </dgm:t>
    </dgm:pt>
    <dgm:pt modelId="{D1A64DC8-CD8D-442B-9A27-8AD87CB61DDC}" type="sibTrans" cxnId="{B3B8E6A0-53B5-4418-B6D3-03BEE40F4854}">
      <dgm:prSet/>
      <dgm:spPr/>
      <dgm:t>
        <a:bodyPr/>
        <a:lstStyle/>
        <a:p>
          <a:endParaRPr lang="en-US"/>
        </a:p>
      </dgm:t>
    </dgm:pt>
    <dgm:pt modelId="{C1C78C5E-93E6-4FFD-8351-E7EE34F3DE54}">
      <dgm:prSet phldrT="[Text]"/>
      <dgm:spPr/>
      <dgm:t>
        <a:bodyPr/>
        <a:lstStyle/>
        <a:p>
          <a:r>
            <a:rPr lang="en-US" dirty="0" smtClean="0"/>
            <a:t>Complex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2C531031-4643-44DD-ACEE-76D87DF5015E}" type="parTrans" cxnId="{8AB90931-D04C-4A3A-932E-360E0BFD446D}">
      <dgm:prSet/>
      <dgm:spPr/>
      <dgm:t>
        <a:bodyPr/>
        <a:lstStyle/>
        <a:p>
          <a:endParaRPr lang="en-US"/>
        </a:p>
      </dgm:t>
    </dgm:pt>
    <dgm:pt modelId="{2A6E230C-7511-4F64-AC15-5AFDCE2828FC}" type="sibTrans" cxnId="{8AB90931-D04C-4A3A-932E-360E0BFD446D}">
      <dgm:prSet/>
      <dgm:spPr/>
      <dgm:t>
        <a:bodyPr/>
        <a:lstStyle/>
        <a:p>
          <a:endParaRPr lang="en-US"/>
        </a:p>
      </dgm:t>
    </dgm:pt>
    <dgm:pt modelId="{49BB7D56-5E7C-428D-B45C-452E6066B6C6}">
      <dgm:prSet phldrT="[Text]"/>
      <dgm:spPr/>
      <dgm:t>
        <a:bodyPr/>
        <a:lstStyle/>
        <a:p>
          <a:r>
            <a:rPr lang="en-US" dirty="0" smtClean="0"/>
            <a:t>Simple</a:t>
          </a:r>
          <a:br>
            <a:rPr lang="en-US" dirty="0" smtClean="0"/>
          </a:br>
          <a:r>
            <a:rPr lang="en-US" dirty="0" smtClean="0"/>
            <a:t>PLDs</a:t>
          </a:r>
          <a:endParaRPr lang="en-US" dirty="0"/>
        </a:p>
      </dgm:t>
    </dgm:pt>
    <dgm:pt modelId="{A7098D7A-14F9-4125-8505-86ECF375AE2B}" type="parTrans" cxnId="{EF5DD9FD-B757-4A35-959B-C397503277CD}">
      <dgm:prSet/>
      <dgm:spPr/>
      <dgm:t>
        <a:bodyPr/>
        <a:lstStyle/>
        <a:p>
          <a:endParaRPr lang="en-US"/>
        </a:p>
      </dgm:t>
    </dgm:pt>
    <dgm:pt modelId="{6FFF71AD-6224-4D2D-AEF2-E443BEBB94DC}" type="sibTrans" cxnId="{EF5DD9FD-B757-4A35-959B-C397503277CD}">
      <dgm:prSet/>
      <dgm:spPr/>
      <dgm:t>
        <a:bodyPr/>
        <a:lstStyle/>
        <a:p>
          <a:endParaRPr lang="en-US"/>
        </a:p>
      </dgm:t>
    </dgm:pt>
    <dgm:pt modelId="{F135BE96-DA09-4500-90E3-6B508657A59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SSI/MSI</a:t>
          </a:r>
          <a:endParaRPr lang="en-US" dirty="0"/>
        </a:p>
      </dgm:t>
    </dgm:pt>
    <dgm:pt modelId="{FA00580F-941D-4D0A-8F92-A88DDDC79594}" type="parTrans" cxnId="{4B923BA4-57EB-40E3-BB49-15DDE412D221}">
      <dgm:prSet/>
      <dgm:spPr/>
      <dgm:t>
        <a:bodyPr/>
        <a:lstStyle/>
        <a:p>
          <a:endParaRPr lang="en-US"/>
        </a:p>
      </dgm:t>
    </dgm:pt>
    <dgm:pt modelId="{DB34CD63-33A3-40D6-BF6C-9D834AD3D986}" type="sibTrans" cxnId="{4B923BA4-57EB-40E3-BB49-15DDE412D221}">
      <dgm:prSet/>
      <dgm:spPr/>
      <dgm:t>
        <a:bodyPr/>
        <a:lstStyle/>
        <a:p>
          <a:endParaRPr lang="en-US"/>
        </a:p>
      </dgm:t>
    </dgm:pt>
    <dgm:pt modelId="{AC5299C3-0E9C-4F5F-B34E-FD989A046F44}" type="pres">
      <dgm:prSet presAssocID="{8C0FBD01-CE6C-4C45-8FAE-610BAB1F462C}" presName="Name0" presStyleCnt="0">
        <dgm:presLayoutVars>
          <dgm:dir/>
          <dgm:animLvl val="lvl"/>
          <dgm:resizeHandles val="exact"/>
        </dgm:presLayoutVars>
      </dgm:prSet>
      <dgm:spPr/>
    </dgm:pt>
    <dgm:pt modelId="{78FECA45-8955-476D-8065-815296FD7DE0}" type="pres">
      <dgm:prSet presAssocID="{1AE3BF35-72E9-4511-92F2-1493CC4CE8E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04846-BDBB-4951-B50C-F42BA3036C8C}" type="pres">
      <dgm:prSet presAssocID="{1CE84196-521A-4DA7-9B4C-A699A6FFEBCD}" presName="parTxOnlySpace" presStyleCnt="0"/>
      <dgm:spPr/>
    </dgm:pt>
    <dgm:pt modelId="{62544C78-EC42-46A9-8C1C-7B2370E13A5E}" type="pres">
      <dgm:prSet presAssocID="{9FA8E369-B405-45C7-BA37-EEF1E561AF6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0E873-6B46-44BF-9DB5-8C861E5267B9}" type="pres">
      <dgm:prSet presAssocID="{FDF35DFF-D9E3-4F99-A01B-267F8DEC24AF}" presName="parTxOnlySpace" presStyleCnt="0"/>
      <dgm:spPr/>
    </dgm:pt>
    <dgm:pt modelId="{FCA272A7-0AA9-4BD3-B02C-44CCB3BE2CE9}" type="pres">
      <dgm:prSet presAssocID="{1B5366D0-C2A4-4F94-A18D-90F864B1472A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9E4B-FE8D-44E8-8FD6-CB5234544830}" type="pres">
      <dgm:prSet presAssocID="{D1A64DC8-CD8D-442B-9A27-8AD87CB61DDC}" presName="parTxOnlySpace" presStyleCnt="0"/>
      <dgm:spPr/>
    </dgm:pt>
    <dgm:pt modelId="{19D0620F-58AE-495D-9E4F-38154498B738}" type="pres">
      <dgm:prSet presAssocID="{C1C78C5E-93E6-4FFD-8351-E7EE34F3DE5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FB2E-BF0A-42E0-ADE3-5931D3CE7E20}" type="pres">
      <dgm:prSet presAssocID="{2A6E230C-7511-4F64-AC15-5AFDCE2828FC}" presName="parTxOnlySpace" presStyleCnt="0"/>
      <dgm:spPr/>
    </dgm:pt>
    <dgm:pt modelId="{9F8BF49D-0932-4672-B6FD-8C36BD321AA1}" type="pres">
      <dgm:prSet presAssocID="{49BB7D56-5E7C-428D-B45C-452E6066B6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A330C-927B-4746-AFDF-3C02BE45A2DC}" type="pres">
      <dgm:prSet presAssocID="{6FFF71AD-6224-4D2D-AEF2-E443BEBB94DC}" presName="parTxOnlySpace" presStyleCnt="0"/>
      <dgm:spPr/>
    </dgm:pt>
    <dgm:pt modelId="{DBCA5975-2D08-4DDE-B712-A5C79732427B}" type="pres">
      <dgm:prSet presAssocID="{F135BE96-DA09-4500-90E3-6B508657A5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CB4EDB-B04A-4AB4-8F7D-30AD1D5C03F9}" type="presOf" srcId="{F135BE96-DA09-4500-90E3-6B508657A590}" destId="{DBCA5975-2D08-4DDE-B712-A5C79732427B}" srcOrd="0" destOrd="0" presId="urn:microsoft.com/office/officeart/2005/8/layout/chevron1"/>
    <dgm:cxn modelId="{8AB90931-D04C-4A3A-932E-360E0BFD446D}" srcId="{8C0FBD01-CE6C-4C45-8FAE-610BAB1F462C}" destId="{C1C78C5E-93E6-4FFD-8351-E7EE34F3DE54}" srcOrd="3" destOrd="0" parTransId="{2C531031-4643-44DD-ACEE-76D87DF5015E}" sibTransId="{2A6E230C-7511-4F64-AC15-5AFDCE2828FC}"/>
    <dgm:cxn modelId="{52D2B20E-4FF8-40FD-AD2A-A62484AA8244}" srcId="{8C0FBD01-CE6C-4C45-8FAE-610BAB1F462C}" destId="{9FA8E369-B405-45C7-BA37-EEF1E561AF6A}" srcOrd="1" destOrd="0" parTransId="{84AA5BB8-5AF0-4B21-9DDA-3CDA56368F0A}" sibTransId="{FDF35DFF-D9E3-4F99-A01B-267F8DEC24AF}"/>
    <dgm:cxn modelId="{D921DAA4-ED6B-4A6D-9B22-E71F364F5B3D}" type="presOf" srcId="{8C0FBD01-CE6C-4C45-8FAE-610BAB1F462C}" destId="{AC5299C3-0E9C-4F5F-B34E-FD989A046F44}" srcOrd="0" destOrd="0" presId="urn:microsoft.com/office/officeart/2005/8/layout/chevron1"/>
    <dgm:cxn modelId="{5375F3EC-5B61-41A4-B11F-31B8FF8175DB}" srcId="{8C0FBD01-CE6C-4C45-8FAE-610BAB1F462C}" destId="{1AE3BF35-72E9-4511-92F2-1493CC4CE8E7}" srcOrd="0" destOrd="0" parTransId="{7353F2C0-1880-401A-B0EB-67C0282F5A91}" sibTransId="{1CE84196-521A-4DA7-9B4C-A699A6FFEBCD}"/>
    <dgm:cxn modelId="{12236E26-BEB4-4B22-B3DA-14065ED3930B}" type="presOf" srcId="{9FA8E369-B405-45C7-BA37-EEF1E561AF6A}" destId="{62544C78-EC42-46A9-8C1C-7B2370E13A5E}" srcOrd="0" destOrd="0" presId="urn:microsoft.com/office/officeart/2005/8/layout/chevron1"/>
    <dgm:cxn modelId="{4B923BA4-57EB-40E3-BB49-15DDE412D221}" srcId="{8C0FBD01-CE6C-4C45-8FAE-610BAB1F462C}" destId="{F135BE96-DA09-4500-90E3-6B508657A590}" srcOrd="5" destOrd="0" parTransId="{FA00580F-941D-4D0A-8F92-A88DDDC79594}" sibTransId="{DB34CD63-33A3-40D6-BF6C-9D834AD3D986}"/>
    <dgm:cxn modelId="{4EE0EEEA-7875-4992-A010-8822A11AD0BA}" type="presOf" srcId="{49BB7D56-5E7C-428D-B45C-452E6066B6C6}" destId="{9F8BF49D-0932-4672-B6FD-8C36BD321AA1}" srcOrd="0" destOrd="0" presId="urn:microsoft.com/office/officeart/2005/8/layout/chevron1"/>
    <dgm:cxn modelId="{A7EA050B-BEB7-4254-B72A-CB81001351AC}" type="presOf" srcId="{1AE3BF35-72E9-4511-92F2-1493CC4CE8E7}" destId="{78FECA45-8955-476D-8065-815296FD7DE0}" srcOrd="0" destOrd="0" presId="urn:microsoft.com/office/officeart/2005/8/layout/chevron1"/>
    <dgm:cxn modelId="{45FE4C40-652E-423F-AADB-42F14446D4B5}" type="presOf" srcId="{1B5366D0-C2A4-4F94-A18D-90F864B1472A}" destId="{FCA272A7-0AA9-4BD3-B02C-44CCB3BE2CE9}" srcOrd="0" destOrd="0" presId="urn:microsoft.com/office/officeart/2005/8/layout/chevron1"/>
    <dgm:cxn modelId="{B3B8E6A0-53B5-4418-B6D3-03BEE40F4854}" srcId="{8C0FBD01-CE6C-4C45-8FAE-610BAB1F462C}" destId="{1B5366D0-C2A4-4F94-A18D-90F864B1472A}" srcOrd="2" destOrd="0" parTransId="{8BACAF23-860D-47A1-82B9-91BCE8B83C8C}" sibTransId="{D1A64DC8-CD8D-442B-9A27-8AD87CB61DDC}"/>
    <dgm:cxn modelId="{300D1672-2E8A-408D-B25B-502A9A2205B3}" type="presOf" srcId="{C1C78C5E-93E6-4FFD-8351-E7EE34F3DE54}" destId="{19D0620F-58AE-495D-9E4F-38154498B738}" srcOrd="0" destOrd="0" presId="urn:microsoft.com/office/officeart/2005/8/layout/chevron1"/>
    <dgm:cxn modelId="{EF5DD9FD-B757-4A35-959B-C397503277CD}" srcId="{8C0FBD01-CE6C-4C45-8FAE-610BAB1F462C}" destId="{49BB7D56-5E7C-428D-B45C-452E6066B6C6}" srcOrd="4" destOrd="0" parTransId="{A7098D7A-14F9-4125-8505-86ECF375AE2B}" sibTransId="{6FFF71AD-6224-4D2D-AEF2-E443BEBB94DC}"/>
    <dgm:cxn modelId="{352622CB-BF05-4BE9-B8E4-33A5704A84AD}" type="presParOf" srcId="{AC5299C3-0E9C-4F5F-B34E-FD989A046F44}" destId="{78FECA45-8955-476D-8065-815296FD7DE0}" srcOrd="0" destOrd="0" presId="urn:microsoft.com/office/officeart/2005/8/layout/chevron1"/>
    <dgm:cxn modelId="{FFE3E274-11C1-4B5D-8ED7-77B222C2AE08}" type="presParOf" srcId="{AC5299C3-0E9C-4F5F-B34E-FD989A046F44}" destId="{1DF04846-BDBB-4951-B50C-F42BA3036C8C}" srcOrd="1" destOrd="0" presId="urn:microsoft.com/office/officeart/2005/8/layout/chevron1"/>
    <dgm:cxn modelId="{63B51599-BE50-4E32-96E0-218CC9193527}" type="presParOf" srcId="{AC5299C3-0E9C-4F5F-B34E-FD989A046F44}" destId="{62544C78-EC42-46A9-8C1C-7B2370E13A5E}" srcOrd="2" destOrd="0" presId="urn:microsoft.com/office/officeart/2005/8/layout/chevron1"/>
    <dgm:cxn modelId="{75124395-BE1E-49E6-928D-2EAA3B237730}" type="presParOf" srcId="{AC5299C3-0E9C-4F5F-B34E-FD989A046F44}" destId="{D850E873-6B46-44BF-9DB5-8C861E5267B9}" srcOrd="3" destOrd="0" presId="urn:microsoft.com/office/officeart/2005/8/layout/chevron1"/>
    <dgm:cxn modelId="{AF41BE18-47DF-4C2D-B821-3D5BE35DB9F2}" type="presParOf" srcId="{AC5299C3-0E9C-4F5F-B34E-FD989A046F44}" destId="{FCA272A7-0AA9-4BD3-B02C-44CCB3BE2CE9}" srcOrd="4" destOrd="0" presId="urn:microsoft.com/office/officeart/2005/8/layout/chevron1"/>
    <dgm:cxn modelId="{765A2B91-9DEB-46CB-936C-6AE6980BDDE8}" type="presParOf" srcId="{AC5299C3-0E9C-4F5F-B34E-FD989A046F44}" destId="{CEDB9E4B-FE8D-44E8-8FD6-CB5234544830}" srcOrd="5" destOrd="0" presId="urn:microsoft.com/office/officeart/2005/8/layout/chevron1"/>
    <dgm:cxn modelId="{8CFE9D50-C152-4CAE-A695-BAF8A858F5EC}" type="presParOf" srcId="{AC5299C3-0E9C-4F5F-B34E-FD989A046F44}" destId="{19D0620F-58AE-495D-9E4F-38154498B738}" srcOrd="6" destOrd="0" presId="urn:microsoft.com/office/officeart/2005/8/layout/chevron1"/>
    <dgm:cxn modelId="{A4571CC7-B708-4C5B-A9C1-33ABD13039EA}" type="presParOf" srcId="{AC5299C3-0E9C-4F5F-B34E-FD989A046F44}" destId="{442AFB2E-BF0A-42E0-ADE3-5931D3CE7E20}" srcOrd="7" destOrd="0" presId="urn:microsoft.com/office/officeart/2005/8/layout/chevron1"/>
    <dgm:cxn modelId="{AFF9965F-1FF9-4D58-A44E-A01F9EFB5899}" type="presParOf" srcId="{AC5299C3-0E9C-4F5F-B34E-FD989A046F44}" destId="{9F8BF49D-0932-4672-B6FD-8C36BD321AA1}" srcOrd="8" destOrd="0" presId="urn:microsoft.com/office/officeart/2005/8/layout/chevron1"/>
    <dgm:cxn modelId="{43C82747-DF9D-4A57-B86E-556433B943E8}" type="presParOf" srcId="{AC5299C3-0E9C-4F5F-B34E-FD989A046F44}" destId="{52FA330C-927B-4746-AFDF-3C02BE45A2DC}" srcOrd="9" destOrd="0" presId="urn:microsoft.com/office/officeart/2005/8/layout/chevron1"/>
    <dgm:cxn modelId="{7C164D48-1B25-452A-B0D7-654273FCDC15}" type="presParOf" srcId="{AC5299C3-0E9C-4F5F-B34E-FD989A046F44}" destId="{DBCA5975-2D08-4DDE-B712-A5C79732427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im.usafa.edu/academics/eleccompengineering/ECE315/default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is.usafa.edu/academics/eleccompengineering/ECE484/default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/>
          <a:lstStyle/>
          <a:p>
            <a:pPr algn="ctr"/>
            <a:r>
              <a:rPr lang="en-US" sz="4000" dirty="0" smtClean="0"/>
              <a:t>ECE 484 - Advanced Digital Systems Design</a:t>
            </a:r>
            <a:br>
              <a:rPr lang="en-US" sz="4000" dirty="0" smtClean="0"/>
            </a:br>
            <a:r>
              <a:rPr lang="en-US" sz="4000" dirty="0" smtClean="0"/>
              <a:t>Lecture 1 </a:t>
            </a:r>
            <a:r>
              <a:rPr lang="en-US" sz="4000" dirty="0" smtClean="0"/>
              <a:t>– Intro to Digital System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dirty="0" smtClean="0"/>
              <a:t>Room 2F46A</a:t>
            </a:r>
            <a:br>
              <a:rPr lang="en-US" dirty="0" smtClean="0"/>
            </a:br>
            <a:r>
              <a:rPr lang="en-US" dirty="0" smtClean="0"/>
              <a:t>333-6766</a:t>
            </a:r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 Instruction (EI)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M1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M2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M6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M7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M5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T1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rgbClr val="96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T5</a:t>
            </a:r>
            <a:br>
              <a:rPr lang="en-US" b="1" dirty="0" smtClean="0">
                <a:solidFill>
                  <a:prstClr val="white"/>
                </a:solidFill>
              </a:rPr>
            </a:br>
            <a:r>
              <a:rPr lang="en-US" sz="1200" b="1" dirty="0">
                <a:solidFill>
                  <a:prstClr val="white"/>
                </a:solidFill>
              </a:rPr>
              <a:t>ECE </a:t>
            </a:r>
            <a:r>
              <a:rPr lang="en-US" sz="1200" b="1" dirty="0" smtClean="0">
                <a:solidFill>
                  <a:prstClr val="white"/>
                </a:solidFill>
              </a:rPr>
              <a:t>315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T6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T7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M3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rgbClr val="96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T3</a:t>
            </a:r>
          </a:p>
          <a:p>
            <a:pPr algn="ctr"/>
            <a:r>
              <a:rPr lang="en-US" sz="1200" b="1" dirty="0" smtClean="0">
                <a:solidFill>
                  <a:prstClr val="white"/>
                </a:solidFill>
              </a:rPr>
              <a:t>ECE 484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96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T4</a:t>
            </a:r>
            <a:endParaRPr lang="en-US" b="1" dirty="0">
              <a:solidFill>
                <a:prstClr val="white"/>
              </a:solidFill>
            </a:endParaRPr>
          </a:p>
          <a:p>
            <a:pPr algn="ctr"/>
            <a:r>
              <a:rPr lang="en-US" sz="1200" b="1" dirty="0">
                <a:solidFill>
                  <a:prstClr val="white"/>
                </a:solidFill>
              </a:rPr>
              <a:t>ECE 484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50117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Capt </a:t>
            </a:r>
            <a:r>
              <a:rPr lang="en-US" sz="2400" dirty="0"/>
              <a:t>Michael Tanner</a:t>
            </a:r>
          </a:p>
          <a:p>
            <a:pPr algn="ctr"/>
            <a:r>
              <a:rPr lang="en-US" sz="2400" smtClean="0"/>
              <a:t>2F46A</a:t>
            </a:r>
            <a:endParaRPr lang="en-US" sz="2400" dirty="0"/>
          </a:p>
          <a:p>
            <a:pPr algn="ctr"/>
            <a:r>
              <a:rPr lang="en-US" sz="2400" dirty="0" smtClean="0"/>
              <a:t>333-6766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Sometimes 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96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Always Unavailable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9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</a:rPr>
              <a:t>West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(Terrazzo)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Side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 bwMode="auto">
          <a:xfrm>
            <a:off x="2743200" y="274320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Multiply 9"/>
          <p:cNvSpPr/>
          <p:nvPr/>
        </p:nvSpPr>
        <p:spPr bwMode="auto">
          <a:xfrm>
            <a:off x="5562600" y="1462564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13981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prepared for class (reading/homework)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 attention in lecture (1</a:t>
            </a:r>
            <a:r>
              <a:rPr lang="en-US" baseline="30000" dirty="0" smtClean="0"/>
              <a:t>st</a:t>
            </a:r>
            <a:r>
              <a:rPr lang="en-US" dirty="0" smtClean="0"/>
              <a:t> hour)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productive during 2</a:t>
            </a:r>
            <a:r>
              <a:rPr lang="en-US" baseline="30000" dirty="0" smtClean="0"/>
              <a:t>nd</a:t>
            </a:r>
            <a:r>
              <a:rPr lang="en-US" dirty="0" smtClean="0"/>
              <a:t> hour of application</a:t>
            </a:r>
            <a:endParaRPr lang="en-US" dirty="0"/>
          </a:p>
        </p:txBody>
      </p:sp>
      <p:pic>
        <p:nvPicPr>
          <p:cNvPr id="1026" name="Picture 2" descr="C:\Users\michael.tanner\Desktop\251506_10150256274503667_560228666_7750612_1977237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30" y="2998311"/>
            <a:ext cx="4396741" cy="329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1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Website:</a:t>
            </a:r>
            <a:r>
              <a:rPr lang="en-US" b="0" dirty="0" smtClean="0">
                <a:hlinkClick r:id="rId3"/>
              </a:rPr>
              <a:t> </a:t>
            </a:r>
            <a:r>
              <a:rPr lang="en-US" b="0" dirty="0" smtClean="0"/>
              <a:t>https</a:t>
            </a:r>
            <a:r>
              <a:rPr lang="en-US" b="0" dirty="0"/>
              <a:t>://</a:t>
            </a:r>
            <a:r>
              <a:rPr lang="en-US" b="0" dirty="0" smtClean="0"/>
              <a:t>eis.usafa.edu/academics/eleccompengineering/ECE484/default.aspx </a:t>
            </a:r>
            <a:r>
              <a:rPr lang="en-US" b="0" dirty="0" smtClean="0">
                <a:hlinkClick r:id="rId4"/>
              </a:rPr>
              <a:t>[1]</a:t>
            </a:r>
            <a:endParaRPr lang="en-US" b="0" dirty="0" smtClean="0"/>
          </a:p>
          <a:p>
            <a:r>
              <a:rPr lang="en-US" dirty="0" smtClean="0"/>
              <a:t>Textbook:</a:t>
            </a:r>
            <a:endParaRPr lang="en-US" b="0" dirty="0"/>
          </a:p>
          <a:p>
            <a:pPr lvl="1"/>
            <a:r>
              <a:rPr lang="en-US" b="0" dirty="0" smtClean="0"/>
              <a:t>RTL Hardware Design Using VHDL</a:t>
            </a:r>
          </a:p>
          <a:p>
            <a:pPr lvl="1"/>
            <a:r>
              <a:rPr lang="en-US" b="0" dirty="0" smtClean="0"/>
              <a:t>Pong P. 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5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Methods of implementing digital systems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Implementation Methods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General-purpose hardware </a:t>
            </a:r>
            <a:r>
              <a:rPr lang="en-US" dirty="0"/>
              <a:t>with custom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General purpose </a:t>
            </a:r>
            <a:r>
              <a:rPr lang="en-US" sz="2000" dirty="0" smtClean="0"/>
              <a:t>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Performance-oriented </a:t>
            </a:r>
            <a:r>
              <a:rPr lang="en-US" sz="1800" dirty="0"/>
              <a:t>processor (e.g., </a:t>
            </a:r>
            <a:r>
              <a:rPr lang="en-US" sz="1800" dirty="0" smtClean="0"/>
              <a:t>Core i7)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Cost-oriented </a:t>
            </a:r>
            <a:r>
              <a:rPr lang="en-US" sz="1800" dirty="0"/>
              <a:t>processor (e.g., PIC </a:t>
            </a:r>
            <a:r>
              <a:rPr lang="en-US" sz="1800" dirty="0" smtClean="0"/>
              <a:t>microcontroller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Special purpose </a:t>
            </a:r>
            <a:r>
              <a:rPr lang="en-US" sz="2000" dirty="0" smtClean="0"/>
              <a:t>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DSP </a:t>
            </a:r>
            <a:r>
              <a:rPr lang="en-US" sz="1800" dirty="0"/>
              <a:t>processor </a:t>
            </a:r>
            <a:r>
              <a:rPr lang="en-US" sz="1800" dirty="0" smtClean="0"/>
              <a:t>(multiplication-addition)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Network </a:t>
            </a:r>
            <a:r>
              <a:rPr lang="en-US" sz="1800" dirty="0"/>
              <a:t>processor </a:t>
            </a:r>
            <a:r>
              <a:rPr lang="en-US" sz="1800" dirty="0" smtClean="0"/>
              <a:t>(buffering </a:t>
            </a:r>
            <a:r>
              <a:rPr lang="en-US" sz="1800" dirty="0"/>
              <a:t>and routing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Graphics engine (3D </a:t>
            </a:r>
            <a:r>
              <a:rPr lang="en-US" sz="1800" dirty="0"/>
              <a:t>rendering</a:t>
            </a:r>
            <a:r>
              <a:rPr lang="en-US" sz="1800" dirty="0" smtClean="0"/>
              <a:t>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 smtClean="0"/>
              <a:t>Custom </a:t>
            </a:r>
            <a:r>
              <a:rPr lang="en-US" dirty="0"/>
              <a:t>software on a custom processor (known as hardware-software co-design)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Custom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6079" y="5715000"/>
            <a:ext cx="673184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Note:</a:t>
            </a:r>
            <a:r>
              <a:rPr lang="en-US" sz="2000" dirty="0" smtClean="0"/>
              <a:t> A complex project may use more than one of these!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Implementation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44166"/>
              </p:ext>
            </p:extLst>
          </p:nvPr>
        </p:nvGraphicFramePr>
        <p:xfrm>
          <a:off x="21336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 bwMode="auto">
          <a:xfrm rot="16200000" flipH="1">
            <a:off x="-1145382" y="3659984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Increasing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Cost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6200000" flipH="1">
            <a:off x="-1827464" y="3659981"/>
            <a:ext cx="4576764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Increasing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Development Time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6200000" flipH="1">
            <a:off x="-459581" y="3659983"/>
            <a:ext cx="457676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Increasing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Performance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6200000">
            <a:off x="6315074" y="3667122"/>
            <a:ext cx="4591051" cy="609600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Increasing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Power Consumption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Custom digital device 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Digital Device Technologies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Where customization is done: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a fab (fabrication facility): ASIC (Application </a:t>
            </a:r>
            <a:br>
              <a:rPr lang="en-US" sz="2400" dirty="0"/>
            </a:br>
            <a:r>
              <a:rPr lang="en-US" sz="2400" dirty="0"/>
              <a:t>Specific IC)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 the “field</a:t>
            </a:r>
            <a:r>
              <a:rPr lang="en-US" sz="2400" dirty="0" smtClean="0"/>
              <a:t>”: </a:t>
            </a:r>
            <a:r>
              <a:rPr lang="en-US" sz="2400" dirty="0"/>
              <a:t>non-ASIC</a:t>
            </a:r>
          </a:p>
          <a:p>
            <a:r>
              <a:rPr lang="en-US" sz="2800" dirty="0" smtClean="0"/>
              <a:t>Six device technology classifications: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/>
              <a:t>Full-custom </a:t>
            </a:r>
            <a:r>
              <a:rPr lang="en-US" sz="2400" dirty="0"/>
              <a:t>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Standard cell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Gate array ASIC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Complex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Simple field programmable logic device</a:t>
            </a:r>
          </a:p>
          <a:p>
            <a:pPr marL="8636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400" dirty="0"/>
              <a:t>Off-the-shelf SSI (Small Scaled IC)/MSI (Medium Scaled IC)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Full-custom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 aspects (e.g., size of a transistor) of a circuit are tailored for a particular application.</a:t>
            </a:r>
          </a:p>
          <a:p>
            <a:pPr eaLnBrk="1" hangingPunct="1"/>
            <a:r>
              <a:rPr lang="en-US" dirty="0"/>
              <a:t>Circuit fully optimized</a:t>
            </a:r>
          </a:p>
          <a:p>
            <a:pPr eaLnBrk="1" hangingPunct="1"/>
            <a:r>
              <a:rPr lang="en-US" dirty="0"/>
              <a:t>Design extremely complex and involved</a:t>
            </a:r>
          </a:p>
          <a:p>
            <a:pPr eaLnBrk="1" hangingPunct="1"/>
            <a:r>
              <a:rPr lang="en-US" dirty="0"/>
              <a:t>Only feasible for small components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42823155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system implementation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Design goals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2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Standard-Cell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Circuit made of a set of pre-defined logic, known as </a:t>
            </a:r>
            <a:r>
              <a:rPr lang="en-US" i="1" dirty="0" smtClean="0"/>
              <a:t>standard cells</a:t>
            </a:r>
          </a:p>
          <a:p>
            <a:pPr lvl="1" eaLnBrk="1" hangingPunct="1"/>
            <a:r>
              <a:rPr lang="en-US" dirty="0" smtClean="0"/>
              <a:t>Basic </a:t>
            </a:r>
            <a:r>
              <a:rPr lang="en-US" dirty="0"/>
              <a:t>logic </a:t>
            </a:r>
            <a:r>
              <a:rPr lang="en-US" dirty="0" smtClean="0"/>
              <a:t>gates</a:t>
            </a:r>
          </a:p>
          <a:p>
            <a:pPr lvl="1" eaLnBrk="1" hangingPunct="1"/>
            <a:r>
              <a:rPr lang="en-US" dirty="0" smtClean="0"/>
              <a:t>1-bit adder,</a:t>
            </a:r>
          </a:p>
          <a:p>
            <a:pPr lvl="1" eaLnBrk="1" hangingPunct="1"/>
            <a:r>
              <a:rPr lang="en-US" dirty="0" smtClean="0"/>
              <a:t>D FF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Layout of a cell is pre-determined, but layout of the complete circuit is customized</a:t>
            </a:r>
          </a:p>
          <a:p>
            <a:pPr eaLnBrk="1" hangingPunct="1"/>
            <a:r>
              <a:rPr lang="en-US" dirty="0"/>
              <a:t>Masks needed for all </a:t>
            </a: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49316926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6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array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is built from an array of a single type of  cell (known as </a:t>
            </a:r>
            <a:r>
              <a:rPr lang="en-US" i="1" dirty="0"/>
              <a:t>base cell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Base cells are pre-arranged and placed in fixed positions, aligned as one- or two-dimensional array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More sophisticated components (</a:t>
            </a:r>
            <a:r>
              <a:rPr lang="en-US" i="1" dirty="0"/>
              <a:t>macro cells</a:t>
            </a:r>
            <a:r>
              <a:rPr lang="en-US" dirty="0"/>
              <a:t>) can be constructed from base cells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Masks needed only for metal layers (connection wires)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41633479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8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Device consists of an array of generic logic cells and general interconnect structure</a:t>
            </a:r>
          </a:p>
          <a:p>
            <a:pPr eaLnBrk="1" hangingPunct="1"/>
            <a:r>
              <a:rPr lang="en-US" dirty="0"/>
              <a:t>Logic cells and interconnect can be </a:t>
            </a:r>
            <a:r>
              <a:rPr lang="en-US" dirty="0" smtClean="0"/>
              <a:t>“programmed” </a:t>
            </a:r>
            <a:r>
              <a:rPr lang="en-US" dirty="0"/>
              <a:t>by utilizing </a:t>
            </a:r>
            <a:r>
              <a:rPr lang="en-US" dirty="0" smtClean="0"/>
              <a:t>semiconductor </a:t>
            </a:r>
            <a:r>
              <a:rPr lang="en-US" i="1" dirty="0"/>
              <a:t>fuses</a:t>
            </a:r>
            <a:r>
              <a:rPr lang="en-US" dirty="0"/>
              <a:t> or </a:t>
            </a:r>
            <a:r>
              <a:rPr lang="en-US" i="1" dirty="0" smtClean="0"/>
              <a:t>switches</a:t>
            </a:r>
            <a:endParaRPr lang="en-US" i="1" dirty="0"/>
          </a:p>
          <a:p>
            <a:pPr eaLnBrk="1" hangingPunct="1"/>
            <a:r>
              <a:rPr lang="en-US" dirty="0"/>
              <a:t>Customization is done “in the </a:t>
            </a:r>
            <a:r>
              <a:rPr lang="en-US" dirty="0" smtClean="0"/>
              <a:t>field” vs. fab</a:t>
            </a:r>
            <a:endParaRPr lang="en-US" dirty="0"/>
          </a:p>
          <a:p>
            <a:pPr eaLnBrk="1" hangingPunct="1"/>
            <a:r>
              <a:rPr lang="en-US" dirty="0"/>
              <a:t>Two categories:</a:t>
            </a:r>
          </a:p>
          <a:p>
            <a:pPr lvl="1" eaLnBrk="1" hangingPunct="1"/>
            <a:r>
              <a:rPr lang="en-US" sz="2000" dirty="0"/>
              <a:t>CPLD (Complex Programmable Logic Device)</a:t>
            </a:r>
          </a:p>
          <a:p>
            <a:pPr lvl="1" eaLnBrk="1" hangingPunct="1"/>
            <a:r>
              <a:rPr lang="en-US" sz="2000" dirty="0"/>
              <a:t>FPGA (Field Programmable Gate Array)</a:t>
            </a:r>
          </a:p>
          <a:p>
            <a:pPr eaLnBrk="1" hangingPunct="1"/>
            <a:r>
              <a:rPr lang="en-US" dirty="0"/>
              <a:t>No custom mask needed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28564982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1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Field Programmable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Programmable device with simple internal structure </a:t>
            </a:r>
          </a:p>
          <a:p>
            <a:pPr lvl="1" eaLnBrk="1" hangingPunct="1"/>
            <a:r>
              <a:rPr lang="en-US" dirty="0" smtClean="0"/>
              <a:t>PROM </a:t>
            </a:r>
            <a:r>
              <a:rPr lang="en-US" dirty="0"/>
              <a:t>(Programmable Read Only Memory)</a:t>
            </a:r>
          </a:p>
          <a:p>
            <a:pPr lvl="1" eaLnBrk="1" hangingPunct="1"/>
            <a:r>
              <a:rPr lang="en-US" dirty="0"/>
              <a:t>PAL (Programmable Array Logic) </a:t>
            </a:r>
            <a:endParaRPr lang="en-US" dirty="0" smtClean="0"/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No custom mask needed</a:t>
            </a:r>
          </a:p>
          <a:p>
            <a:pPr eaLnBrk="1" hangingPunct="1"/>
            <a:r>
              <a:rPr lang="en-US" dirty="0"/>
              <a:t>Replaced by </a:t>
            </a:r>
            <a:r>
              <a:rPr lang="en-US" dirty="0" smtClean="0"/>
              <a:t>CPLD/FPGA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1251965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8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SSI/MSI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Small parts with fixed, limited </a:t>
            </a:r>
            <a:r>
              <a:rPr lang="en-US" dirty="0" smtClean="0"/>
              <a:t>functionality</a:t>
            </a:r>
          </a:p>
          <a:p>
            <a:pPr lvl="1" eaLnBrk="1" hangingPunct="1"/>
            <a:r>
              <a:rPr lang="en-US" dirty="0" smtClean="0"/>
              <a:t>7400 </a:t>
            </a:r>
            <a:r>
              <a:rPr lang="en-US" dirty="0"/>
              <a:t>TTL series (more than 100 parts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etc.</a:t>
            </a:r>
            <a:endParaRPr lang="en-US" dirty="0"/>
          </a:p>
          <a:p>
            <a:pPr eaLnBrk="1" hangingPunct="1"/>
            <a:r>
              <a:rPr lang="en-US" dirty="0"/>
              <a:t>Resource </a:t>
            </a:r>
            <a:r>
              <a:rPr lang="en-US" dirty="0" smtClean="0"/>
              <a:t>is </a:t>
            </a:r>
            <a:r>
              <a:rPr lang="en-US" dirty="0"/>
              <a:t>consumed by </a:t>
            </a:r>
            <a:r>
              <a:rPr lang="en-US" i="1" dirty="0" smtClean="0"/>
              <a:t>package</a:t>
            </a:r>
            <a:r>
              <a:rPr lang="en-US" dirty="0" smtClean="0"/>
              <a:t> </a:t>
            </a:r>
            <a:r>
              <a:rPr lang="en-US" dirty="0"/>
              <a:t>but not </a:t>
            </a:r>
            <a:r>
              <a:rPr lang="en-US" i="1" dirty="0" smtClean="0"/>
              <a:t>silicon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Power</a:t>
            </a:r>
          </a:p>
          <a:p>
            <a:pPr lvl="1" eaLnBrk="1" hangingPunct="1"/>
            <a:r>
              <a:rPr lang="en-US" dirty="0" smtClean="0"/>
              <a:t>Board area</a:t>
            </a:r>
          </a:p>
          <a:p>
            <a:pPr lvl="1" eaLnBrk="1" hangingPunct="1"/>
            <a:r>
              <a:rPr lang="en-US" dirty="0" smtClean="0"/>
              <a:t>Manufacturing cost</a:t>
            </a:r>
          </a:p>
          <a:p>
            <a:pPr lvl="1" eaLnBrk="1" hangingPunct="1"/>
            <a:r>
              <a:rPr lang="en-US" dirty="0"/>
              <a:t>e</a:t>
            </a:r>
            <a:r>
              <a:rPr lang="en-US" dirty="0" smtClean="0"/>
              <a:t>tc.</a:t>
            </a:r>
            <a:endParaRPr lang="en-US" dirty="0"/>
          </a:p>
          <a:p>
            <a:pPr eaLnBrk="1" hangingPunct="1"/>
            <a:r>
              <a:rPr lang="en-US" dirty="0"/>
              <a:t>No longer a viable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48346632"/>
              </p:ext>
            </p:extLst>
          </p:nvPr>
        </p:nvGraphicFramePr>
        <p:xfrm>
          <a:off x="381000" y="5502275"/>
          <a:ext cx="8382000" cy="71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6092" y="2438400"/>
            <a:ext cx="4811816" cy="3126179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200" y="1536700"/>
            <a:ext cx="8839200" cy="20447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NRE </a:t>
            </a:r>
            <a:r>
              <a:rPr lang="en-US" sz="2000" i="1" dirty="0"/>
              <a:t>(Non-Recurrent Engineering) </a:t>
            </a:r>
            <a:r>
              <a:rPr lang="en-US" sz="2000" i="1" dirty="0" smtClean="0"/>
              <a:t>cost</a:t>
            </a:r>
            <a:r>
              <a:rPr lang="en-US" sz="2000" dirty="0" smtClean="0"/>
              <a:t>: one-time</a:t>
            </a:r>
            <a:r>
              <a:rPr lang="en-US" sz="2000" dirty="0"/>
              <a:t>, per-design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Part cost</a:t>
            </a:r>
            <a:r>
              <a:rPr lang="en-US" sz="2000" dirty="0"/>
              <a:t>: per-unit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/>
              <a:t>Time-to-market </a:t>
            </a:r>
            <a:r>
              <a:rPr lang="en-US" sz="2000" i="1" dirty="0" smtClean="0"/>
              <a:t>cost</a:t>
            </a:r>
            <a:r>
              <a:rPr lang="en-US" sz="2000" dirty="0" smtClean="0"/>
              <a:t>: loss </a:t>
            </a:r>
            <a:r>
              <a:rPr lang="en-US" sz="2000" dirty="0"/>
              <a:t>of </a:t>
            </a:r>
            <a:r>
              <a:rPr lang="en-US" sz="2000" dirty="0" smtClean="0"/>
              <a:t>revenue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𝑝𝑒𝑟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𝑢𝑛𝑖𝑡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𝑝𝑒𝑟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𝑝𝑎𝑟𝑡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𝑛𝑟𝑒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units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produced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41" y="5638800"/>
                <a:ext cx="4119718" cy="6594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4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Trade-off between optimal use of hardware resource and design effort/cost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No single best technology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2570"/>
            <a:ext cx="7467600" cy="348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2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3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System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6700"/>
            <a:ext cx="44958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Behavioral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functionalities and </a:t>
            </a:r>
            <a:r>
              <a:rPr lang="en-US" sz="1800" dirty="0" smtClean="0"/>
              <a:t>I/O </a:t>
            </a:r>
            <a:r>
              <a:rPr lang="en-US" sz="1800" dirty="0"/>
              <a:t>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Treat the system as a black box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Structural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Describe the internal implementation (components and interconnections)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Essentially block diagram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Physical view: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Add more info to structural view: component size, component locations, routing wires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E.g., layout of a print circuit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6058" y="4187258"/>
            <a:ext cx="1683884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4" descr="Circuit Diagram - HSETI P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13659" y="2060859"/>
            <a:ext cx="2357663" cy="34266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36700"/>
            <a:ext cx="2647950" cy="140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862491"/>
            <a:ext cx="5410200" cy="24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Register-Transfer Abstraction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Contains higher-level components (register, adder, mux, etc.) – think of </a:t>
            </a:r>
            <a:r>
              <a:rPr lang="en-US" dirty="0" err="1" smtClean="0"/>
              <a:t>datapaths</a:t>
            </a:r>
            <a:r>
              <a:rPr lang="en-US" dirty="0" smtClean="0"/>
              <a:t> in ECE 281/382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Based on clock “tick” event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Described as a finite state machine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Later on: a </a:t>
            </a:r>
            <a:r>
              <a:rPr lang="en-US" i="1" dirty="0"/>
              <a:t>design methodology </a:t>
            </a:r>
            <a:r>
              <a:rPr lang="en-US" dirty="0"/>
              <a:t>in which the system operation is described by how the data is manipulated and moved among registers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3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2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Digital system implementation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5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Digital System Implementation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940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Synthesis</a:t>
            </a:r>
          </a:p>
          <a:p>
            <a:pPr lvl="1"/>
            <a:r>
              <a:rPr lang="en-US" sz="2000" dirty="0" smtClean="0"/>
              <a:t>Maps a higher-level description to lower-level components (RT, gate, technology map levels)</a:t>
            </a:r>
          </a:p>
          <a:p>
            <a:pPr lvl="1"/>
            <a:r>
              <a:rPr lang="en-US" sz="2000" dirty="0" smtClean="0"/>
              <a:t>Results in structural view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Physical Design</a:t>
            </a:r>
          </a:p>
          <a:p>
            <a:pPr lvl="1"/>
            <a:r>
              <a:rPr lang="en-US" sz="2000" dirty="0" smtClean="0"/>
              <a:t>Generates </a:t>
            </a:r>
            <a:r>
              <a:rPr lang="en-US" sz="2000" dirty="0" err="1" smtClean="0"/>
              <a:t>netlist</a:t>
            </a:r>
            <a:r>
              <a:rPr lang="en-US" sz="2000" dirty="0" smtClean="0"/>
              <a:t> based on synthesis</a:t>
            </a:r>
          </a:p>
          <a:p>
            <a:pPr lvl="1"/>
            <a:r>
              <a:rPr lang="en-US" sz="2000" dirty="0" smtClean="0"/>
              <a:t>Floor Plan – layout based on RT/processor level</a:t>
            </a:r>
          </a:p>
          <a:p>
            <a:pPr lvl="1"/>
            <a:r>
              <a:rPr lang="en-US" sz="2000" dirty="0" smtClean="0"/>
              <a:t>Place &amp; Route – gate level</a:t>
            </a:r>
          </a:p>
          <a:p>
            <a:pPr lvl="1"/>
            <a:r>
              <a:rPr lang="en-US" sz="2000" dirty="0" smtClean="0"/>
              <a:t>Circuit Extraction – Compute propagation delays (</a:t>
            </a:r>
            <a:r>
              <a:rPr lang="en-US" sz="2000" dirty="0" err="1" smtClean="0"/>
              <a:t>Cp</a:t>
            </a:r>
            <a:r>
              <a:rPr lang="en-US" sz="2000" dirty="0" smtClean="0"/>
              <a:t>/R)</a:t>
            </a:r>
          </a:p>
          <a:p>
            <a:pPr lvl="1"/>
            <a:r>
              <a:rPr lang="en-US" sz="2000" dirty="0" smtClean="0"/>
              <a:t>Power/Clock Networks</a:t>
            </a:r>
          </a:p>
          <a:p>
            <a:pPr lvl="1"/>
            <a:r>
              <a:rPr lang="en-US" sz="20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350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Digital 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Verification – Checking whether </a:t>
            </a:r>
            <a:r>
              <a:rPr lang="en-US" dirty="0"/>
              <a:t>a design meets the functional and timing </a:t>
            </a:r>
            <a:r>
              <a:rPr lang="en-US" dirty="0" smtClean="0"/>
              <a:t>goals</a:t>
            </a:r>
          </a:p>
          <a:p>
            <a:pPr marL="860425" lvl="1" indent="-457200"/>
            <a:r>
              <a:rPr lang="en-US" dirty="0" smtClean="0"/>
              <a:t>Simulation</a:t>
            </a:r>
          </a:p>
          <a:p>
            <a:pPr marL="860425" lvl="1" indent="-457200"/>
            <a:r>
              <a:rPr lang="en-US" dirty="0" smtClean="0"/>
              <a:t>Formal verification</a:t>
            </a:r>
          </a:p>
          <a:p>
            <a:pPr marL="860425" lvl="1" indent="-457200"/>
            <a:r>
              <a:rPr lang="en-US" dirty="0" smtClean="0"/>
              <a:t>Hardware emulation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i="1" dirty="0" smtClean="0"/>
              <a:t>Testing</a:t>
            </a:r>
            <a:r>
              <a:rPr lang="en-US" dirty="0" smtClean="0"/>
              <a:t> – Process </a:t>
            </a:r>
            <a:r>
              <a:rPr lang="en-US" dirty="0"/>
              <a:t>of detecting physical defects of a die or package that occurred during </a:t>
            </a:r>
            <a:r>
              <a:rPr lang="en-US" dirty="0" smtClean="0"/>
              <a:t>manufacturing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133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Design goals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3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0100" y="1536699"/>
            <a:ext cx="8131175" cy="47164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Efficiency</a:t>
            </a:r>
          </a:p>
          <a:p>
            <a:pPr lvl="1"/>
            <a:r>
              <a:rPr lang="en-US" dirty="0" smtClean="0"/>
              <a:t>Synthesis cannot convert bad designs into good ones</a:t>
            </a:r>
          </a:p>
          <a:p>
            <a:pPr lvl="1"/>
            <a:r>
              <a:rPr lang="en-US" dirty="0" smtClean="0"/>
              <a:t>Know what hardware your HDL will create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Large</a:t>
            </a:r>
          </a:p>
          <a:p>
            <a:pPr lvl="1"/>
            <a:r>
              <a:rPr lang="en-US" dirty="0" smtClean="0"/>
              <a:t>Design a large module</a:t>
            </a:r>
          </a:p>
          <a:p>
            <a:pPr lvl="1"/>
            <a:r>
              <a:rPr lang="en-US" dirty="0" smtClean="0"/>
              <a:t>Design to be incorporated into a larger system</a:t>
            </a:r>
          </a:p>
          <a:p>
            <a:pPr lvl="1"/>
            <a:r>
              <a:rPr lang="en-US" dirty="0" smtClean="0"/>
              <a:t>Design to facilitate the overall development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Design for Portability</a:t>
            </a:r>
          </a:p>
          <a:p>
            <a:pPr lvl="1"/>
            <a:r>
              <a:rPr lang="en-US" dirty="0" smtClean="0"/>
              <a:t>Device independent</a:t>
            </a:r>
          </a:p>
          <a:p>
            <a:pPr lvl="1"/>
            <a:r>
              <a:rPr lang="en-US" dirty="0" smtClean="0"/>
              <a:t>Software independent</a:t>
            </a:r>
          </a:p>
          <a:p>
            <a:pPr lvl="1"/>
            <a:r>
              <a:rPr lang="en-US" dirty="0" smtClean="0"/>
              <a:t>Design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88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Why digital systems?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Instructor/Course 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Methods of implementing digital systems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Custom digital device technologies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Abstraction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Digital system implementation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Design goals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Systems?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Reproducibility </a:t>
            </a:r>
            <a:r>
              <a:rPr lang="en-US" dirty="0"/>
              <a:t>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Flexibility and functionality: easier to store, transmit and manipulate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Economy: </a:t>
            </a:r>
            <a:r>
              <a:rPr lang="en-US" dirty="0" smtClean="0"/>
              <a:t>cheaper </a:t>
            </a:r>
            <a:r>
              <a:rPr lang="en-US" dirty="0"/>
              <a:t>device and easier to </a:t>
            </a:r>
            <a:r>
              <a:rPr lang="en-US" dirty="0" smtClean="0"/>
              <a:t>design</a:t>
            </a:r>
          </a:p>
          <a:p>
            <a:pPr eaLnBrk="1" hangingPunct="1"/>
            <a:r>
              <a:rPr lang="en-US" dirty="0"/>
              <a:t>Digital circuitry replaces many analog systems:</a:t>
            </a:r>
          </a:p>
          <a:p>
            <a:pPr lvl="1" eaLnBrk="1" hangingPunct="1"/>
            <a:r>
              <a:rPr lang="en-US" sz="2000" i="1" dirty="0"/>
              <a:t>Audio recording:</a:t>
            </a:r>
            <a:r>
              <a:rPr lang="en-US" sz="2000" dirty="0"/>
              <a:t> from tape to music CD to MP3 (MPEG Layer 3) player</a:t>
            </a:r>
          </a:p>
          <a:p>
            <a:pPr lvl="1" eaLnBrk="1" hangingPunct="1"/>
            <a:r>
              <a:rPr lang="en-US" sz="2000" i="1" dirty="0"/>
              <a:t>Image processing:</a:t>
            </a:r>
            <a:r>
              <a:rPr lang="en-US" sz="2000" dirty="0"/>
              <a:t> from silver-halide film to digital camera </a:t>
            </a:r>
          </a:p>
          <a:p>
            <a:pPr lvl="1" eaLnBrk="1" hangingPunct="1"/>
            <a:r>
              <a:rPr lang="en-US" sz="2000" dirty="0"/>
              <a:t>Telephone switching networks</a:t>
            </a:r>
          </a:p>
          <a:p>
            <a:pPr lvl="1" eaLnBrk="1" hangingPunct="1"/>
            <a:r>
              <a:rPr lang="en-US" sz="2000" dirty="0"/>
              <a:t>Control of mechanical system: e.g., </a:t>
            </a:r>
            <a:r>
              <a:rPr lang="en-US" sz="2000" dirty="0" smtClean="0"/>
              <a:t>“fly-by-wire</a:t>
            </a:r>
            <a:r>
              <a:rPr lang="en-US" sz="2000" dirty="0"/>
              <a:t>”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1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Systems?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901937"/>
              </p:ext>
            </p:extLst>
          </p:nvPr>
        </p:nvGraphicFramePr>
        <p:xfrm>
          <a:off x="304800" y="2211388"/>
          <a:ext cx="838993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Visio" r:id="rId3" imgW="6200902" imgH="2026055" progId="Visio.Drawing.11">
                  <p:embed/>
                </p:oleObj>
              </mc:Choice>
              <mc:Fallback>
                <p:oleObj name="Visio" r:id="rId3" imgW="6200902" imgH="20260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11388"/>
                        <a:ext cx="838993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22945" y="5269468"/>
            <a:ext cx="409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Fly-By-Wire Digital System</a:t>
            </a:r>
            <a:endParaRPr lang="en-US" sz="2400" b="1" dirty="0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914400" y="5181600"/>
            <a:ext cx="7315200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70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Instructor/Course Intro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smtClean="0"/>
              <a:t>About me…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7828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Chicago, IL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Education: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BS Computer Engineering, Computer Science, USAFA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/>
              <a:t>MS Computer Engineering, AF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Previous assignments: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Wright-Patterson AFB, OH; AFIT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Eglin AFB, FL; Munitions Directorate, AF Research Labs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</p:txBody>
      </p:sp>
      <p:pic>
        <p:nvPicPr>
          <p:cNvPr id="9" name="Picture 2" descr="C:\Users\michael.tanner\Desktop\Misc\IMG_01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" y="3718560"/>
            <a:ext cx="3485234" cy="2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michael.tanner\Desktop\Misc\FieldPackedReser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95700"/>
            <a:ext cx="1960245" cy="2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usafa91.com/squadrons/13s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74" y="1585749"/>
            <a:ext cx="2191717" cy="25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15s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74" y="4360545"/>
            <a:ext cx="1675349" cy="15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742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Family</a:t>
            </a:r>
            <a:endParaRPr lang="en-US" b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5607231"/>
            <a:ext cx="5181600" cy="465909"/>
          </a:xfrm>
          <a:prstGeom prst="rect">
            <a:avLst/>
          </a:prstGeom>
        </p:spPr>
        <p:txBody>
          <a:bodyPr/>
          <a:lstStyle/>
          <a:p>
            <a:pPr marL="285750" indent="-28575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Katie and Eliza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9" name="Picture 2" descr="C:\Users\michael.tanner\Desktop\Misc\DSC_70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99260"/>
            <a:ext cx="5638800" cy="374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411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Sheet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199" y="1600200"/>
            <a:ext cx="77442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(First Last)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400" b="1" kern="0" dirty="0" smtClean="0"/>
              <a:t>Hobbies/Activities/Jobs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400" b="1" kern="0" dirty="0" smtClean="0"/>
              <a:t>Something interesting about you</a:t>
            </a:r>
          </a:p>
          <a:p>
            <a:pPr marL="285750" lvl="0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7395B73-43DA-44AD-9686-38AE2B24C7D8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1148</Words>
  <Application>Microsoft Office PowerPoint</Application>
  <PresentationFormat>On-screen Show (4:3)</PresentationFormat>
  <Paragraphs>338</Paragraphs>
  <Slides>35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Blank Presentation</vt:lpstr>
      <vt:lpstr>Visio</vt:lpstr>
      <vt:lpstr>ECE 484 - Advanced Digital Systems Design Lecture 1 – Intro to Digital System Design</vt:lpstr>
      <vt:lpstr>Lesson Outline</vt:lpstr>
      <vt:lpstr>Why Digital Systems?</vt:lpstr>
      <vt:lpstr>Why Digital Systems?</vt:lpstr>
      <vt:lpstr>Why Digital Systems?</vt:lpstr>
      <vt:lpstr>Instructor/Course Intro</vt:lpstr>
      <vt:lpstr>PowerPoint Presentation</vt:lpstr>
      <vt:lpstr>The Family</vt:lpstr>
      <vt:lpstr>Information Sheet</vt:lpstr>
      <vt:lpstr>Extra Instruction (EI)</vt:lpstr>
      <vt:lpstr>PowerPoint Presentation</vt:lpstr>
      <vt:lpstr>Rules</vt:lpstr>
      <vt:lpstr>Course Materials</vt:lpstr>
      <vt:lpstr>Methods of implementing digital systems</vt:lpstr>
      <vt:lpstr>Digital Implementation Methods</vt:lpstr>
      <vt:lpstr>Digital Implementation Methods</vt:lpstr>
      <vt:lpstr>Custom digital device technologies</vt:lpstr>
      <vt:lpstr>Custom Digital Device Technologies</vt:lpstr>
      <vt:lpstr>Full-custom ASIC</vt:lpstr>
      <vt:lpstr>Standard-Cell ASIC</vt:lpstr>
      <vt:lpstr>Gate array ASIC</vt:lpstr>
      <vt:lpstr>Complex Field Programmable Device</vt:lpstr>
      <vt:lpstr>Simple Field Programmable Device</vt:lpstr>
      <vt:lpstr>SSI/MSI components</vt:lpstr>
      <vt:lpstr>Types of Cost</vt:lpstr>
      <vt:lpstr>Technology Summary</vt:lpstr>
      <vt:lpstr>Abstraction</vt:lpstr>
      <vt:lpstr>Digital System Views</vt:lpstr>
      <vt:lpstr>Register-Transfer Abstraction</vt:lpstr>
      <vt:lpstr>Digital system implementation</vt:lpstr>
      <vt:lpstr>Digital System Implementation</vt:lpstr>
      <vt:lpstr>Digital System Implementation</vt:lpstr>
      <vt:lpstr>Design goals</vt:lpstr>
      <vt:lpstr>Design Goals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335</cp:revision>
  <cp:lastPrinted>2011-08-04T19:34:27Z</cp:lastPrinted>
  <dcterms:created xsi:type="dcterms:W3CDTF">2007-08-09T13:45:40Z</dcterms:created>
  <dcterms:modified xsi:type="dcterms:W3CDTF">2012-12-19T23:04:46Z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